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14" r:id="rId2"/>
    <p:sldMasterId id="2147483732" r:id="rId3"/>
    <p:sldMasterId id="2147483744" r:id="rId4"/>
    <p:sldMasterId id="2147483756" r:id="rId5"/>
  </p:sldMasterIdLst>
  <p:notesMasterIdLst>
    <p:notesMasterId r:id="rId35"/>
  </p:notesMasterIdLst>
  <p:sldIdLst>
    <p:sldId id="340" r:id="rId6"/>
    <p:sldId id="259" r:id="rId7"/>
    <p:sldId id="262" r:id="rId8"/>
    <p:sldId id="265" r:id="rId9"/>
    <p:sldId id="268" r:id="rId10"/>
    <p:sldId id="271" r:id="rId11"/>
    <p:sldId id="274" r:id="rId12"/>
    <p:sldId id="277" r:id="rId13"/>
    <p:sldId id="280" r:id="rId14"/>
    <p:sldId id="283" r:id="rId15"/>
    <p:sldId id="286" r:id="rId16"/>
    <p:sldId id="289" r:id="rId17"/>
    <p:sldId id="292" r:id="rId18"/>
    <p:sldId id="295" r:id="rId19"/>
    <p:sldId id="298" r:id="rId20"/>
    <p:sldId id="301" r:id="rId21"/>
    <p:sldId id="304" r:id="rId22"/>
    <p:sldId id="307" r:id="rId23"/>
    <p:sldId id="310" r:id="rId24"/>
    <p:sldId id="313" r:id="rId25"/>
    <p:sldId id="316" r:id="rId26"/>
    <p:sldId id="319" r:id="rId27"/>
    <p:sldId id="322" r:id="rId28"/>
    <p:sldId id="325" r:id="rId29"/>
    <p:sldId id="328" r:id="rId30"/>
    <p:sldId id="331" r:id="rId31"/>
    <p:sldId id="334" r:id="rId32"/>
    <p:sldId id="337" r:id="rId33"/>
    <p:sldId id="338"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Bookman Old Style" panose="02050604050505020204" pitchFamily="18" charset="0"/>
      <p:regular r:id="rId42"/>
      <p:bold r:id="rId43"/>
      <p:italic r:id="rId44"/>
      <p:boldItalic r:id="rId45"/>
    </p:embeddedFont>
    <p:embeddedFont>
      <p:font typeface="Roboto" panose="020B0604020202020204" charset="0"/>
      <p:regular r:id="rId46"/>
      <p:bold r:id="rId47"/>
      <p:italic r:id="rId48"/>
      <p:boldItalic r:id="rId49"/>
    </p:embeddedFont>
    <p:embeddedFont>
      <p:font typeface="Tw Cen MT" panose="020B0602020104020603" pitchFamily="34" charset="0"/>
      <p:regular r:id="rId50"/>
      <p:bold r:id="rId51"/>
      <p:italic r:id="rId52"/>
      <p:boldItalic r:id="rId53"/>
    </p:embeddedFont>
    <p:embeddedFont>
      <p:font typeface="Rockwell" panose="02060603020205020403" pitchFamily="18" charset="0"/>
      <p:regular r:id="rId54"/>
      <p:bold r:id="rId55"/>
      <p:italic r:id="rId56"/>
      <p:boldItalic r:id="rId57"/>
    </p:embeddedFont>
  </p:embeddedFontLst>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4" d="100"/>
          <a:sy n="84" d="100"/>
        </p:scale>
        <p:origin x="538" y="82"/>
      </p:cViewPr>
      <p:guideLst/>
    </p:cSldViewPr>
  </p:slideViewPr>
  <p:notesTextViewPr>
    <p:cViewPr>
      <p:scale>
        <a:sx n="1" d="1"/>
        <a:sy n="1" d="1"/>
      </p:scale>
      <p:origin x="0" y="0"/>
    </p:cViewPr>
  </p:notesTextViewPr>
  <p:notesViewPr>
    <p:cSldViewPr>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400" b="0" i="0" u="none" strike="noStrike" cap="none">
        <a:solidFill>
          <a:srgbClr val="000000"/>
        </a:solidFill>
        <a:latin typeface="Arial" pitchFamily="34" charset="0"/>
        <a:ea typeface="Arial" pitchFamily="34" charset="0"/>
        <a:cs typeface="Arial" pitchFamily="34" charset="0"/>
        <a:sym typeface="Arial"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8144dad6b_0_265: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5" name="Google Shape;65;g108144dad6b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8144dad6b_0_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8" name="Google Shape;78;g108144dad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8144dad6b_0_249: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4" name="Google Shape;84;g108144dad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8144dad6b_0_26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0" name="Google Shape;90;g108144dad6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C8A2DC19-1A1D-4DC1-B85D-F6B178C64CC3}" type="datetimeFigureOut">
              <a:rPr lang="en-US" smtClean="0"/>
              <a:t>1/9/2022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CCA8488-7826-4F7E-B46A-2A60E29EB5FF}" type="datetimeFigureOut">
              <a:rPr lang="en-US" smtClean="0"/>
              <a:t>1/9/2022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773DD6A-1230-4654-84B5-2F0292DEF830}" type="datetimeFigureOut">
              <a:rPr lang="en-US" smtClean="0"/>
              <a:t>1/9/2022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459A2CF-E376-41DC-8EBE-47B4E99DE79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26425877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9A2CF-E376-41DC-8EBE-47B4E99DE79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315697106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59A2CF-E376-41DC-8EBE-47B4E99DE79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61603978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78048807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59A2CF-E376-41DC-8EBE-47B4E99DE79A}" type="datetimeFigureOut">
              <a:rPr lang="en-IN" smtClean="0"/>
              <a:t>09-01-22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23697395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59A2CF-E376-41DC-8EBE-47B4E99DE79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9601826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459A2CF-E376-41DC-8EBE-47B4E99DE79A}" type="datetimeFigureOut">
              <a:rPr lang="en-IN" smtClean="0"/>
              <a:t>09-01-22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3381566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42745145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0FD73DE-25BC-4086-9829-CB936B920D8D}" type="datetimeFigureOut">
              <a:rPr lang="en-US" smtClean="0"/>
              <a:t>1/9/2022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422625012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406014433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21943354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7500412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59A2CF-E376-41DC-8EBE-47B4E99DE79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24559902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59A2CF-E376-41DC-8EBE-47B4E99DE79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372661752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59A2CF-E376-41DC-8EBE-47B4E99DE79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366106218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9A2CF-E376-41DC-8EBE-47B4E99DE79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158884412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9A2CF-E376-41DC-8EBE-47B4E99DE79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EBB75-696C-495C-9C1C-19C8109B580A}" type="slidenum">
              <a:rPr lang="en-IN" smtClean="0"/>
              <a:t>‹#›</a:t>
            </a:fld>
            <a:endParaRPr lang="en-IN"/>
          </a:p>
        </p:txBody>
      </p:sp>
    </p:spTree>
    <p:extLst>
      <p:ext uri="{BB962C8B-B14F-4D97-AF65-F5344CB8AC3E}">
        <p14:creationId xmlns:p14="http://schemas.microsoft.com/office/powerpoint/2010/main" val="81091513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B36874-6D84-45B2-9A3A-846D2557788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9878072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C349A42-A884-42A7-BD5C-E7E8AB136304}" type="datetimeFigureOut">
              <a:rPr lang="en-US" smtClean="0"/>
              <a:t>1/9/2022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36874-6D84-45B2-9A3A-846D2557788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7863434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B36874-6D84-45B2-9A3A-846D2557788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255115461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7622528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B36874-6D84-45B2-9A3A-846D2557788A}" type="datetimeFigureOut">
              <a:rPr lang="en-IN" smtClean="0"/>
              <a:t>09-01-22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207772720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B36874-6D84-45B2-9A3A-846D2557788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81434946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36874-6D84-45B2-9A3A-846D2557788A}" type="datetimeFigureOut">
              <a:rPr lang="en-IN" smtClean="0"/>
              <a:t>09-01-22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55124113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78276058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76383498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5970281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75377366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0C956122-7B7E-4777-9810-0BD9C0CD2604}" type="datetimeFigureOut">
              <a:rPr lang="en-US" smtClean="0"/>
              <a:t>1/9/2022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2946034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B36874-6D84-45B2-9A3A-846D2557788A}" type="datetimeFigureOut">
              <a:rPr lang="en-IN" smtClean="0"/>
              <a:t>09-01-22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41053558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8B36874-6D84-45B2-9A3A-846D2557788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65665748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8B36874-6D84-45B2-9A3A-846D2557788A}" type="datetimeFigureOut">
              <a:rPr lang="en-IN" smtClean="0"/>
              <a:t>09-01-22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180814628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36874-6D84-45B2-9A3A-846D2557788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234217205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36874-6D84-45B2-9A3A-846D2557788A}" type="datetimeFigureOut">
              <a:rPr lang="en-IN" smtClean="0"/>
              <a:t>09-01-22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93AFF-210B-44F8-9E8F-E7E90DC52EAC}" type="slidenum">
              <a:rPr lang="en-IN" smtClean="0"/>
              <a:t>‹#›</a:t>
            </a:fld>
            <a:endParaRPr lang="en-IN"/>
          </a:p>
        </p:txBody>
      </p:sp>
    </p:spTree>
    <p:extLst>
      <p:ext uri="{BB962C8B-B14F-4D97-AF65-F5344CB8AC3E}">
        <p14:creationId xmlns:p14="http://schemas.microsoft.com/office/powerpoint/2010/main" val="367931712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10995200" y="5661234"/>
            <a:ext cx="1196800" cy="1196800"/>
          </a:xfrm>
          <a:prstGeom prst="rtTriangl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11" name="Google Shape;11;p2"/>
          <p:cNvSpPr/>
          <p:nvPr/>
        </p:nvSpPr>
        <p:spPr>
          <a:xfrm flipH="1">
            <a:off x="10995200" y="5661167"/>
            <a:ext cx="1196800" cy="11968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12" name="Google Shape;12;p2"/>
          <p:cNvSpPr txBox="1">
            <a:spLocks noGrp="1"/>
          </p:cNvSpPr>
          <p:nvPr>
            <p:ph type="ctrTitle"/>
          </p:nvPr>
        </p:nvSpPr>
        <p:spPr>
          <a:xfrm>
            <a:off x="520700" y="2425700"/>
            <a:ext cx="10962800" cy="1244800"/>
          </a:xfrm>
          <a:prstGeom prst="rect">
            <a:avLst/>
          </a:prstGeom>
        </p:spPr>
        <p:txBody>
          <a:bodyPr spcFirstLastPara="1" wrap="square" lIns="91425" tIns="91425" rIns="91425" bIns="91425" anchor="b" anchorCtr="0">
            <a:normAutofit/>
          </a:bodyPr>
          <a:lstStyle>
            <a:lvl1pPr lvl="0">
              <a:spcBef>
                <a:spcPct val="0"/>
              </a:spcBef>
              <a:spcAft>
                <a:spcPct val="0"/>
              </a:spcAft>
              <a:buSzPts val="4800"/>
              <a:buNone/>
              <a:defRPr sz="6400"/>
            </a:lvl1pPr>
            <a:lvl2pPr lvl="1">
              <a:spcBef>
                <a:spcPct val="0"/>
              </a:spcBef>
              <a:spcAft>
                <a:spcPct val="0"/>
              </a:spcAft>
              <a:buSzPts val="4800"/>
              <a:buNone/>
              <a:defRPr sz="6400"/>
            </a:lvl2pPr>
            <a:lvl3pPr lvl="2">
              <a:spcBef>
                <a:spcPct val="0"/>
              </a:spcBef>
              <a:spcAft>
                <a:spcPct val="0"/>
              </a:spcAft>
              <a:buSzPts val="4800"/>
              <a:buNone/>
              <a:defRPr sz="6400"/>
            </a:lvl3pPr>
            <a:lvl4pPr lvl="3">
              <a:spcBef>
                <a:spcPct val="0"/>
              </a:spcBef>
              <a:spcAft>
                <a:spcPct val="0"/>
              </a:spcAft>
              <a:buSzPts val="4800"/>
              <a:buNone/>
              <a:defRPr sz="6400"/>
            </a:lvl4pPr>
            <a:lvl5pPr lvl="4">
              <a:spcBef>
                <a:spcPct val="0"/>
              </a:spcBef>
              <a:spcAft>
                <a:spcPct val="0"/>
              </a:spcAft>
              <a:buSzPts val="4800"/>
              <a:buNone/>
              <a:defRPr sz="6400"/>
            </a:lvl5pPr>
            <a:lvl6pPr lvl="5">
              <a:spcBef>
                <a:spcPct val="0"/>
              </a:spcBef>
              <a:spcAft>
                <a:spcPct val="0"/>
              </a:spcAft>
              <a:buSzPts val="4800"/>
              <a:buNone/>
              <a:defRPr sz="6400"/>
            </a:lvl6pPr>
            <a:lvl7pPr lvl="6">
              <a:spcBef>
                <a:spcPct val="0"/>
              </a:spcBef>
              <a:spcAft>
                <a:spcPct val="0"/>
              </a:spcAft>
              <a:buSzPts val="4800"/>
              <a:buNone/>
              <a:defRPr sz="6400"/>
            </a:lvl7pPr>
            <a:lvl8pPr lvl="7">
              <a:spcBef>
                <a:spcPct val="0"/>
              </a:spcBef>
              <a:spcAft>
                <a:spcPct val="0"/>
              </a:spcAft>
              <a:buSzPts val="4800"/>
              <a:buNone/>
              <a:defRPr sz="6400"/>
            </a:lvl8pPr>
            <a:lvl9pPr lvl="8">
              <a:spcBef>
                <a:spcPct val="0"/>
              </a:spcBef>
              <a:spcAft>
                <a:spcPct val="0"/>
              </a:spcAft>
              <a:buSzPts val="4800"/>
              <a:buNone/>
              <a:defRPr sz="6400"/>
            </a:lvl9pPr>
          </a:lstStyle>
          <a:p>
            <a:endParaRPr/>
          </a:p>
        </p:txBody>
      </p:sp>
      <p:sp>
        <p:nvSpPr>
          <p:cNvPr id="13" name="Google Shape;13;p2"/>
          <p:cNvSpPr txBox="1">
            <a:spLocks noGrp="1"/>
          </p:cNvSpPr>
          <p:nvPr>
            <p:ph type="subTitle" idx="1"/>
          </p:nvPr>
        </p:nvSpPr>
        <p:spPr>
          <a:xfrm>
            <a:off x="520700" y="3718840"/>
            <a:ext cx="10962800" cy="577200"/>
          </a:xfrm>
          <a:prstGeom prst="rect">
            <a:avLst/>
          </a:prstGeom>
        </p:spPr>
        <p:txBody>
          <a:bodyPr spcFirstLastPara="1" wrap="square" lIns="91425" tIns="91425" rIns="91425" bIns="91425" anchor="t" anchorCtr="0">
            <a:normAutofit/>
          </a:bodyPr>
          <a:lstStyle>
            <a:lvl1pPr lvl="0">
              <a:lnSpc>
                <a:spcPct val="100000"/>
              </a:lnSpc>
              <a:spcBef>
                <a:spcPct val="0"/>
              </a:spcBef>
              <a:spcAft>
                <a:spcPct val="0"/>
              </a:spcAft>
              <a:buClr>
                <a:schemeClr val="lt1"/>
              </a:buClr>
              <a:buSzPts val="1800"/>
              <a:buNone/>
              <a:defRPr>
                <a:solidFill>
                  <a:schemeClr val="lt1"/>
                </a:solidFill>
              </a:defRPr>
            </a:lvl1pPr>
            <a:lvl2pPr lvl="1">
              <a:lnSpc>
                <a:spcPct val="100000"/>
              </a:lnSpc>
              <a:spcBef>
                <a:spcPct val="0"/>
              </a:spcBef>
              <a:spcAft>
                <a:spcPct val="0"/>
              </a:spcAft>
              <a:buClr>
                <a:schemeClr val="lt1"/>
              </a:buClr>
              <a:buSzPts val="1800"/>
              <a:buNone/>
              <a:defRPr sz="2400">
                <a:solidFill>
                  <a:schemeClr val="lt1"/>
                </a:solidFill>
              </a:defRPr>
            </a:lvl2pPr>
            <a:lvl3pPr lvl="2">
              <a:lnSpc>
                <a:spcPct val="100000"/>
              </a:lnSpc>
              <a:spcBef>
                <a:spcPct val="0"/>
              </a:spcBef>
              <a:spcAft>
                <a:spcPct val="0"/>
              </a:spcAft>
              <a:buClr>
                <a:schemeClr val="lt1"/>
              </a:buClr>
              <a:buSzPts val="1800"/>
              <a:buNone/>
              <a:defRPr sz="2400">
                <a:solidFill>
                  <a:schemeClr val="lt1"/>
                </a:solidFill>
              </a:defRPr>
            </a:lvl3pPr>
            <a:lvl4pPr lvl="3">
              <a:lnSpc>
                <a:spcPct val="100000"/>
              </a:lnSpc>
              <a:spcBef>
                <a:spcPct val="0"/>
              </a:spcBef>
              <a:spcAft>
                <a:spcPct val="0"/>
              </a:spcAft>
              <a:buClr>
                <a:schemeClr val="lt1"/>
              </a:buClr>
              <a:buSzPts val="1800"/>
              <a:buNone/>
              <a:defRPr sz="2400">
                <a:solidFill>
                  <a:schemeClr val="lt1"/>
                </a:solidFill>
              </a:defRPr>
            </a:lvl4pPr>
            <a:lvl5pPr lvl="4">
              <a:lnSpc>
                <a:spcPct val="100000"/>
              </a:lnSpc>
              <a:spcBef>
                <a:spcPct val="0"/>
              </a:spcBef>
              <a:spcAft>
                <a:spcPct val="0"/>
              </a:spcAft>
              <a:buClr>
                <a:schemeClr val="lt1"/>
              </a:buClr>
              <a:buSzPts val="1800"/>
              <a:buNone/>
              <a:defRPr sz="2400">
                <a:solidFill>
                  <a:schemeClr val="lt1"/>
                </a:solidFill>
              </a:defRPr>
            </a:lvl5pPr>
            <a:lvl6pPr lvl="5">
              <a:lnSpc>
                <a:spcPct val="100000"/>
              </a:lnSpc>
              <a:spcBef>
                <a:spcPct val="0"/>
              </a:spcBef>
              <a:spcAft>
                <a:spcPct val="0"/>
              </a:spcAft>
              <a:buClr>
                <a:schemeClr val="lt1"/>
              </a:buClr>
              <a:buSzPts val="1800"/>
              <a:buNone/>
              <a:defRPr sz="2400">
                <a:solidFill>
                  <a:schemeClr val="lt1"/>
                </a:solidFill>
              </a:defRPr>
            </a:lvl6pPr>
            <a:lvl7pPr lvl="6">
              <a:lnSpc>
                <a:spcPct val="100000"/>
              </a:lnSpc>
              <a:spcBef>
                <a:spcPct val="0"/>
              </a:spcBef>
              <a:spcAft>
                <a:spcPct val="0"/>
              </a:spcAft>
              <a:buClr>
                <a:schemeClr val="lt1"/>
              </a:buClr>
              <a:buSzPts val="1800"/>
              <a:buNone/>
              <a:defRPr sz="2400">
                <a:solidFill>
                  <a:schemeClr val="lt1"/>
                </a:solidFill>
              </a:defRPr>
            </a:lvl7pPr>
            <a:lvl8pPr lvl="7">
              <a:lnSpc>
                <a:spcPct val="100000"/>
              </a:lnSpc>
              <a:spcBef>
                <a:spcPct val="0"/>
              </a:spcBef>
              <a:spcAft>
                <a:spcPct val="0"/>
              </a:spcAft>
              <a:buClr>
                <a:schemeClr val="lt1"/>
              </a:buClr>
              <a:buSzPts val="1800"/>
              <a:buNone/>
              <a:defRPr sz="2400">
                <a:solidFill>
                  <a:schemeClr val="lt1"/>
                </a:solidFill>
              </a:defRPr>
            </a:lvl8pPr>
            <a:lvl9pPr lvl="8">
              <a:lnSpc>
                <a:spcPct val="100000"/>
              </a:lnSpc>
              <a:spcBef>
                <a:spcPct val="0"/>
              </a:spcBef>
              <a:spcAft>
                <a:spcPct val="0"/>
              </a:spcAft>
              <a:buClr>
                <a:schemeClr val="lt1"/>
              </a:buClr>
              <a:buSzPts val="1800"/>
              <a:buNone/>
              <a:defRPr sz="24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normAutofit/>
          </a:bodyPr>
          <a:lstStyle>
            <a:lvl1pPr lvl="0">
              <a:spcBef>
                <a:spcPct val="0"/>
              </a:spcBef>
              <a:spcAft>
                <a:spcPct val="0"/>
              </a:spcAft>
              <a:buSzPts val="4200"/>
              <a:buNone/>
              <a:defRPr sz="5600"/>
            </a:lvl1pPr>
            <a:lvl2pPr lvl="1">
              <a:spcBef>
                <a:spcPct val="0"/>
              </a:spcBef>
              <a:spcAft>
                <a:spcPct val="0"/>
              </a:spcAft>
              <a:buSzPts val="4200"/>
              <a:buNone/>
              <a:defRPr sz="5600"/>
            </a:lvl2pPr>
            <a:lvl3pPr lvl="2">
              <a:spcBef>
                <a:spcPct val="0"/>
              </a:spcBef>
              <a:spcAft>
                <a:spcPct val="0"/>
              </a:spcAft>
              <a:buSzPts val="4200"/>
              <a:buNone/>
              <a:defRPr sz="5600"/>
            </a:lvl3pPr>
            <a:lvl4pPr lvl="3">
              <a:spcBef>
                <a:spcPct val="0"/>
              </a:spcBef>
              <a:spcAft>
                <a:spcPct val="0"/>
              </a:spcAft>
              <a:buSzPts val="4200"/>
              <a:buNone/>
              <a:defRPr sz="5600"/>
            </a:lvl4pPr>
            <a:lvl5pPr lvl="4">
              <a:spcBef>
                <a:spcPct val="0"/>
              </a:spcBef>
              <a:spcAft>
                <a:spcPct val="0"/>
              </a:spcAft>
              <a:buSzPts val="4200"/>
              <a:buNone/>
              <a:defRPr sz="5600"/>
            </a:lvl5pPr>
            <a:lvl6pPr lvl="5">
              <a:spcBef>
                <a:spcPct val="0"/>
              </a:spcBef>
              <a:spcAft>
                <a:spcPct val="0"/>
              </a:spcAft>
              <a:buSzPts val="4200"/>
              <a:buNone/>
              <a:defRPr sz="5600"/>
            </a:lvl6pPr>
            <a:lvl7pPr lvl="6">
              <a:spcBef>
                <a:spcPct val="0"/>
              </a:spcBef>
              <a:spcAft>
                <a:spcPct val="0"/>
              </a:spcAft>
              <a:buSzPts val="4200"/>
              <a:buNone/>
              <a:defRPr sz="5600"/>
            </a:lvl7pPr>
            <a:lvl8pPr lvl="7">
              <a:spcBef>
                <a:spcPct val="0"/>
              </a:spcBef>
              <a:spcAft>
                <a:spcPct val="0"/>
              </a:spcAft>
              <a:buSzPts val="4200"/>
              <a:buNone/>
              <a:defRPr sz="5600"/>
            </a:lvl8pPr>
            <a:lvl9pPr lvl="8">
              <a:spcBef>
                <a:spcPct val="0"/>
              </a:spcBef>
              <a:spcAft>
                <a:spcPct val="0"/>
              </a:spcAft>
              <a:buSzPts val="4200"/>
              <a:buNone/>
              <a:defRPr sz="56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ct val="0"/>
              </a:spcBef>
              <a:spcAft>
                <a:spcPct val="0"/>
              </a:spcAft>
              <a:buSzPts val="3200"/>
              <a:buNone/>
              <a:defRPr/>
            </a:lvl1pPr>
            <a:lvl2pPr lvl="1">
              <a:spcBef>
                <a:spcPct val="0"/>
              </a:spcBef>
              <a:spcAft>
                <a:spcPct val="0"/>
              </a:spcAft>
              <a:buSzPts val="3200"/>
              <a:buNone/>
              <a:defRPr/>
            </a:lvl2pPr>
            <a:lvl3pPr lvl="2">
              <a:spcBef>
                <a:spcPct val="0"/>
              </a:spcBef>
              <a:spcAft>
                <a:spcPct val="0"/>
              </a:spcAft>
              <a:buSzPts val="3200"/>
              <a:buNone/>
              <a:defRPr/>
            </a:lvl3pPr>
            <a:lvl4pPr lvl="3">
              <a:spcBef>
                <a:spcPct val="0"/>
              </a:spcBef>
              <a:spcAft>
                <a:spcPct val="0"/>
              </a:spcAft>
              <a:buSzPts val="3200"/>
              <a:buNone/>
              <a:defRPr/>
            </a:lvl4pPr>
            <a:lvl5pPr lvl="4">
              <a:spcBef>
                <a:spcPct val="0"/>
              </a:spcBef>
              <a:spcAft>
                <a:spcPct val="0"/>
              </a:spcAft>
              <a:buSzPts val="3200"/>
              <a:buNone/>
              <a:defRPr/>
            </a:lvl5pPr>
            <a:lvl6pPr lvl="5">
              <a:spcBef>
                <a:spcPct val="0"/>
              </a:spcBef>
              <a:spcAft>
                <a:spcPct val="0"/>
              </a:spcAft>
              <a:buSzPts val="3200"/>
              <a:buNone/>
              <a:defRPr/>
            </a:lvl6pPr>
            <a:lvl7pPr lvl="6">
              <a:spcBef>
                <a:spcPct val="0"/>
              </a:spcBef>
              <a:spcAft>
                <a:spcPct val="0"/>
              </a:spcAft>
              <a:buSzPts val="3200"/>
              <a:buNone/>
              <a:defRPr/>
            </a:lvl7pPr>
            <a:lvl8pPr lvl="7">
              <a:spcBef>
                <a:spcPct val="0"/>
              </a:spcBef>
              <a:spcAft>
                <a:spcPct val="0"/>
              </a:spcAft>
              <a:buSzPts val="3200"/>
              <a:buNone/>
              <a:defRPr/>
            </a:lvl8pPr>
            <a:lvl9pPr lvl="8">
              <a:spcBef>
                <a:spcPct val="0"/>
              </a:spcBef>
              <a:spcAft>
                <a:spcPct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609600" lvl="0" indent="-457200">
              <a:spcBef>
                <a:spcPct val="0"/>
              </a:spcBef>
              <a:spcAft>
                <a:spcPct val="0"/>
              </a:spcAft>
              <a:buSzPts val="1800"/>
              <a:buChar char="●"/>
              <a:defRPr/>
            </a:lvl1pPr>
            <a:lvl2pPr marL="1219200" lvl="1" indent="-423333">
              <a:spcBef>
                <a:spcPct val="0"/>
              </a:spcBef>
              <a:spcAft>
                <a:spcPct val="0"/>
              </a:spcAft>
              <a:buSzPts val="1400"/>
              <a:buChar char="○"/>
              <a:defRPr/>
            </a:lvl2pPr>
            <a:lvl3pPr marL="1828800" lvl="2" indent="-423333">
              <a:spcBef>
                <a:spcPct val="0"/>
              </a:spcBef>
              <a:spcAft>
                <a:spcPct val="0"/>
              </a:spcAft>
              <a:buSzPts val="1400"/>
              <a:buChar char="■"/>
              <a:defRPr/>
            </a:lvl3pPr>
            <a:lvl4pPr marL="2438400" lvl="3" indent="-423333">
              <a:spcBef>
                <a:spcPct val="0"/>
              </a:spcBef>
              <a:spcAft>
                <a:spcPct val="0"/>
              </a:spcAft>
              <a:buSzPts val="1400"/>
              <a:buChar char="●"/>
              <a:defRPr/>
            </a:lvl4pPr>
            <a:lvl5pPr marL="3048000" lvl="4" indent="-423333">
              <a:spcBef>
                <a:spcPct val="0"/>
              </a:spcBef>
              <a:spcAft>
                <a:spcPct val="0"/>
              </a:spcAft>
              <a:buSzPts val="1400"/>
              <a:buChar char="○"/>
              <a:defRPr/>
            </a:lvl5pPr>
            <a:lvl6pPr marL="3657600" lvl="5" indent="-423333">
              <a:spcBef>
                <a:spcPct val="0"/>
              </a:spcBef>
              <a:spcAft>
                <a:spcPct val="0"/>
              </a:spcAft>
              <a:buSzPts val="1400"/>
              <a:buChar char="■"/>
              <a:defRPr/>
            </a:lvl6pPr>
            <a:lvl7pPr marL="4267200" lvl="6" indent="-423333">
              <a:spcBef>
                <a:spcPct val="0"/>
              </a:spcBef>
              <a:spcAft>
                <a:spcPct val="0"/>
              </a:spcAft>
              <a:buSzPts val="1400"/>
              <a:buChar char="●"/>
              <a:defRPr/>
            </a:lvl7pPr>
            <a:lvl8pPr marL="4876800" lvl="7" indent="-423333">
              <a:spcBef>
                <a:spcPct val="0"/>
              </a:spcBef>
              <a:spcAft>
                <a:spcPct val="0"/>
              </a:spcAft>
              <a:buSzPts val="1400"/>
              <a:buChar char="○"/>
              <a:defRPr/>
            </a:lvl8pPr>
            <a:lvl9pPr marL="5486400" lvl="8" indent="-423333">
              <a:spcBef>
                <a:spcPct val="0"/>
              </a:spcBef>
              <a:spcAft>
                <a:spcPct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26" name="Google Shape;26;p5"/>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ct val="0"/>
              </a:spcBef>
              <a:spcAft>
                <a:spcPct val="0"/>
              </a:spcAft>
              <a:buSzPts val="3200"/>
              <a:buNone/>
              <a:defRPr/>
            </a:lvl1pPr>
            <a:lvl2pPr lvl="1">
              <a:spcBef>
                <a:spcPct val="0"/>
              </a:spcBef>
              <a:spcAft>
                <a:spcPct val="0"/>
              </a:spcAft>
              <a:buSzPts val="3200"/>
              <a:buNone/>
              <a:defRPr/>
            </a:lvl2pPr>
            <a:lvl3pPr lvl="2">
              <a:spcBef>
                <a:spcPct val="0"/>
              </a:spcBef>
              <a:spcAft>
                <a:spcPct val="0"/>
              </a:spcAft>
              <a:buSzPts val="3200"/>
              <a:buNone/>
              <a:defRPr/>
            </a:lvl3pPr>
            <a:lvl4pPr lvl="3">
              <a:spcBef>
                <a:spcPct val="0"/>
              </a:spcBef>
              <a:spcAft>
                <a:spcPct val="0"/>
              </a:spcAft>
              <a:buSzPts val="3200"/>
              <a:buNone/>
              <a:defRPr/>
            </a:lvl4pPr>
            <a:lvl5pPr lvl="4">
              <a:spcBef>
                <a:spcPct val="0"/>
              </a:spcBef>
              <a:spcAft>
                <a:spcPct val="0"/>
              </a:spcAft>
              <a:buSzPts val="3200"/>
              <a:buNone/>
              <a:defRPr/>
            </a:lvl5pPr>
            <a:lvl6pPr lvl="5">
              <a:spcBef>
                <a:spcPct val="0"/>
              </a:spcBef>
              <a:spcAft>
                <a:spcPct val="0"/>
              </a:spcAft>
              <a:buSzPts val="3200"/>
              <a:buNone/>
              <a:defRPr/>
            </a:lvl6pPr>
            <a:lvl7pPr lvl="6">
              <a:spcBef>
                <a:spcPct val="0"/>
              </a:spcBef>
              <a:spcAft>
                <a:spcPct val="0"/>
              </a:spcAft>
              <a:buSzPts val="3200"/>
              <a:buNone/>
              <a:defRPr/>
            </a:lvl7pPr>
            <a:lvl8pPr lvl="7">
              <a:spcBef>
                <a:spcPct val="0"/>
              </a:spcBef>
              <a:spcAft>
                <a:spcPct val="0"/>
              </a:spcAft>
              <a:buSzPts val="3200"/>
              <a:buNone/>
              <a:defRPr/>
            </a:lvl8pPr>
            <a:lvl9pPr lvl="8">
              <a:spcBef>
                <a:spcPct val="0"/>
              </a:spcBef>
              <a:spcAft>
                <a:spcPct val="0"/>
              </a:spcAft>
              <a:buSzPts val="3200"/>
              <a:buNone/>
              <a:defRPr/>
            </a:lvl9pPr>
          </a:lstStyle>
          <a:p>
            <a:endParaRPr/>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rmAutofit/>
          </a:bodyPr>
          <a:lstStyle>
            <a:lvl1pPr marL="609600" lvl="0" indent="-423333">
              <a:spcBef>
                <a:spcPct val="0"/>
              </a:spcBef>
              <a:spcAft>
                <a:spcPct val="0"/>
              </a:spcAft>
              <a:buSzPts val="1400"/>
              <a:buChar char="●"/>
              <a:defRPr sz="1867"/>
            </a:lvl1pPr>
            <a:lvl2pPr marL="1219200" lvl="1" indent="-406400">
              <a:spcBef>
                <a:spcPct val="0"/>
              </a:spcBef>
              <a:spcAft>
                <a:spcPct val="0"/>
              </a:spcAft>
              <a:buSzPts val="1200"/>
              <a:buChar char="○"/>
              <a:defRPr sz="1600"/>
            </a:lvl2pPr>
            <a:lvl3pPr marL="1828800" lvl="2" indent="-406400">
              <a:spcBef>
                <a:spcPct val="0"/>
              </a:spcBef>
              <a:spcAft>
                <a:spcPct val="0"/>
              </a:spcAft>
              <a:buSzPts val="1200"/>
              <a:buChar char="■"/>
              <a:defRPr sz="1600"/>
            </a:lvl3pPr>
            <a:lvl4pPr marL="2438400" lvl="3" indent="-406400">
              <a:spcBef>
                <a:spcPct val="0"/>
              </a:spcBef>
              <a:spcAft>
                <a:spcPct val="0"/>
              </a:spcAft>
              <a:buSzPts val="1200"/>
              <a:buChar char="●"/>
              <a:defRPr sz="1600"/>
            </a:lvl4pPr>
            <a:lvl5pPr marL="3048000" lvl="4" indent="-406400">
              <a:spcBef>
                <a:spcPct val="0"/>
              </a:spcBef>
              <a:spcAft>
                <a:spcPct val="0"/>
              </a:spcAft>
              <a:buSzPts val="1200"/>
              <a:buChar char="○"/>
              <a:defRPr sz="1600"/>
            </a:lvl5pPr>
            <a:lvl6pPr marL="3657600" lvl="5" indent="-406400">
              <a:spcBef>
                <a:spcPct val="0"/>
              </a:spcBef>
              <a:spcAft>
                <a:spcPct val="0"/>
              </a:spcAft>
              <a:buSzPts val="1200"/>
              <a:buChar char="■"/>
              <a:defRPr sz="1600"/>
            </a:lvl6pPr>
            <a:lvl7pPr marL="4267200" lvl="6" indent="-406400">
              <a:spcBef>
                <a:spcPct val="0"/>
              </a:spcBef>
              <a:spcAft>
                <a:spcPct val="0"/>
              </a:spcAft>
              <a:buSzPts val="1200"/>
              <a:buChar char="●"/>
              <a:defRPr sz="1600"/>
            </a:lvl7pPr>
            <a:lvl8pPr marL="4876800" lvl="7" indent="-406400">
              <a:spcBef>
                <a:spcPct val="0"/>
              </a:spcBef>
              <a:spcAft>
                <a:spcPct val="0"/>
              </a:spcAft>
              <a:buSzPts val="1200"/>
              <a:buChar char="○"/>
              <a:defRPr sz="1600"/>
            </a:lvl8pPr>
            <a:lvl9pPr marL="5486400" lvl="8" indent="-406400">
              <a:spcBef>
                <a:spcPct val="0"/>
              </a:spcBef>
              <a:spcAft>
                <a:spcPct val="0"/>
              </a:spcAft>
              <a:buSzPts val="1200"/>
              <a:buChar char="■"/>
              <a:defRPr sz="1600"/>
            </a:lvl9pPr>
          </a:lstStyle>
          <a:p>
            <a:endParaRPr/>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rmAutofit/>
          </a:bodyPr>
          <a:lstStyle>
            <a:lvl1pPr marL="609600" lvl="0" indent="-423333">
              <a:spcBef>
                <a:spcPct val="0"/>
              </a:spcBef>
              <a:spcAft>
                <a:spcPct val="0"/>
              </a:spcAft>
              <a:buSzPts val="1400"/>
              <a:buChar char="●"/>
              <a:defRPr sz="1867"/>
            </a:lvl1pPr>
            <a:lvl2pPr marL="1219200" lvl="1" indent="-406400">
              <a:spcBef>
                <a:spcPct val="0"/>
              </a:spcBef>
              <a:spcAft>
                <a:spcPct val="0"/>
              </a:spcAft>
              <a:buSzPts val="1200"/>
              <a:buChar char="○"/>
              <a:defRPr sz="1600"/>
            </a:lvl2pPr>
            <a:lvl3pPr marL="1828800" lvl="2" indent="-406400">
              <a:spcBef>
                <a:spcPct val="0"/>
              </a:spcBef>
              <a:spcAft>
                <a:spcPct val="0"/>
              </a:spcAft>
              <a:buSzPts val="1200"/>
              <a:buChar char="■"/>
              <a:defRPr sz="1600"/>
            </a:lvl3pPr>
            <a:lvl4pPr marL="2438400" lvl="3" indent="-406400">
              <a:spcBef>
                <a:spcPct val="0"/>
              </a:spcBef>
              <a:spcAft>
                <a:spcPct val="0"/>
              </a:spcAft>
              <a:buSzPts val="1200"/>
              <a:buChar char="●"/>
              <a:defRPr sz="1600"/>
            </a:lvl4pPr>
            <a:lvl5pPr marL="3048000" lvl="4" indent="-406400">
              <a:spcBef>
                <a:spcPct val="0"/>
              </a:spcBef>
              <a:spcAft>
                <a:spcPct val="0"/>
              </a:spcAft>
              <a:buSzPts val="1200"/>
              <a:buChar char="○"/>
              <a:defRPr sz="1600"/>
            </a:lvl5pPr>
            <a:lvl6pPr marL="3657600" lvl="5" indent="-406400">
              <a:spcBef>
                <a:spcPct val="0"/>
              </a:spcBef>
              <a:spcAft>
                <a:spcPct val="0"/>
              </a:spcAft>
              <a:buSzPts val="1200"/>
              <a:buChar char="■"/>
              <a:defRPr sz="1600"/>
            </a:lvl6pPr>
            <a:lvl7pPr marL="4267200" lvl="6" indent="-406400">
              <a:spcBef>
                <a:spcPct val="0"/>
              </a:spcBef>
              <a:spcAft>
                <a:spcPct val="0"/>
              </a:spcAft>
              <a:buSzPts val="1200"/>
              <a:buChar char="●"/>
              <a:defRPr sz="1600"/>
            </a:lvl7pPr>
            <a:lvl8pPr marL="4876800" lvl="7" indent="-406400">
              <a:spcBef>
                <a:spcPct val="0"/>
              </a:spcBef>
              <a:spcAft>
                <a:spcPct val="0"/>
              </a:spcAft>
              <a:buSzPts val="1200"/>
              <a:buChar char="○"/>
              <a:defRPr sz="1600"/>
            </a:lvl8pPr>
            <a:lvl9pPr marL="5486400" lvl="8" indent="-406400">
              <a:spcBef>
                <a:spcPct val="0"/>
              </a:spcBef>
              <a:spcAft>
                <a:spcPct val="0"/>
              </a:spcAft>
              <a:buSzPts val="1200"/>
              <a:buChar char="■"/>
              <a:defRPr sz="16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0AC212BE-E5FC-4D4E-8FC5-B552D22DBD3E}" type="datetimeFigureOut">
              <a:rPr lang="en-US" smtClean="0"/>
              <a:t>1/9/2022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875200"/>
            <a:ext cx="12192000" cy="5982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33" name="Google Shape;33;p6"/>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34" name="Google Shape;34;p6"/>
          <p:cNvSpPr txBox="1">
            <a:spLocks noGrp="1"/>
          </p:cNvSpPr>
          <p:nvPr>
            <p:ph type="title"/>
          </p:nvPr>
        </p:nvSpPr>
        <p:spPr>
          <a:xfrm>
            <a:off x="131000" y="21800"/>
            <a:ext cx="11768800" cy="803600"/>
          </a:xfrm>
          <a:prstGeom prst="rect">
            <a:avLst/>
          </a:prstGeom>
        </p:spPr>
        <p:txBody>
          <a:bodyPr spcFirstLastPara="1" wrap="square" lIns="91425" tIns="91425" rIns="91425" bIns="91425" anchor="ctr" anchorCtr="0">
            <a:normAutofit/>
          </a:bodyPr>
          <a:lstStyle>
            <a:lvl1pPr lvl="0">
              <a:spcBef>
                <a:spcPct val="0"/>
              </a:spcBef>
              <a:spcAft>
                <a:spcPct val="0"/>
              </a:spcAft>
              <a:buSzPts val="1800"/>
              <a:buNone/>
              <a:defRPr sz="2400"/>
            </a:lvl1pPr>
            <a:lvl2pPr lvl="1">
              <a:spcBef>
                <a:spcPct val="0"/>
              </a:spcBef>
              <a:spcAft>
                <a:spcPct val="0"/>
              </a:spcAft>
              <a:buSzPts val="1800"/>
              <a:buNone/>
              <a:defRPr sz="2400"/>
            </a:lvl2pPr>
            <a:lvl3pPr lvl="2">
              <a:spcBef>
                <a:spcPct val="0"/>
              </a:spcBef>
              <a:spcAft>
                <a:spcPct val="0"/>
              </a:spcAft>
              <a:buSzPts val="1800"/>
              <a:buNone/>
              <a:defRPr sz="2400"/>
            </a:lvl3pPr>
            <a:lvl4pPr lvl="3">
              <a:spcBef>
                <a:spcPct val="0"/>
              </a:spcBef>
              <a:spcAft>
                <a:spcPct val="0"/>
              </a:spcAft>
              <a:buSzPts val="1800"/>
              <a:buNone/>
              <a:defRPr sz="2400"/>
            </a:lvl4pPr>
            <a:lvl5pPr lvl="4">
              <a:spcBef>
                <a:spcPct val="0"/>
              </a:spcBef>
              <a:spcAft>
                <a:spcPct val="0"/>
              </a:spcAft>
              <a:buSzPts val="1800"/>
              <a:buNone/>
              <a:defRPr sz="2400"/>
            </a:lvl5pPr>
            <a:lvl6pPr lvl="5">
              <a:spcBef>
                <a:spcPct val="0"/>
              </a:spcBef>
              <a:spcAft>
                <a:spcPct val="0"/>
              </a:spcAft>
              <a:buSzPts val="1800"/>
              <a:buNone/>
              <a:defRPr sz="2400"/>
            </a:lvl6pPr>
            <a:lvl7pPr lvl="6">
              <a:spcBef>
                <a:spcPct val="0"/>
              </a:spcBef>
              <a:spcAft>
                <a:spcPct val="0"/>
              </a:spcAft>
              <a:buSzPts val="1800"/>
              <a:buNone/>
              <a:defRPr sz="2400"/>
            </a:lvl7pPr>
            <a:lvl8pPr lvl="7">
              <a:spcBef>
                <a:spcPct val="0"/>
              </a:spcBef>
              <a:spcAft>
                <a:spcPct val="0"/>
              </a:spcAft>
              <a:buSzPts val="1800"/>
              <a:buNone/>
              <a:defRPr sz="2400"/>
            </a:lvl8pPr>
            <a:lvl9pPr lvl="8">
              <a:spcBef>
                <a:spcPct val="0"/>
              </a:spcBef>
              <a:spcAft>
                <a:spcPct val="0"/>
              </a:spcAft>
              <a:buSzPts val="1800"/>
              <a:buNone/>
              <a:defRPr sz="24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4368800" y="33"/>
            <a:ext cx="7823200" cy="6858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38" name="Google Shape;38;p7"/>
          <p:cNvSpPr/>
          <p:nvPr/>
        </p:nvSpPr>
        <p:spPr>
          <a:xfrm rot="162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39" name="Google Shape;39;p7"/>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3200"/>
            </a:lvl1pPr>
            <a:lvl2pPr lvl="1">
              <a:spcBef>
                <a:spcPct val="0"/>
              </a:spcBef>
              <a:spcAft>
                <a:spcPct val="0"/>
              </a:spcAft>
              <a:buSzPts val="2400"/>
              <a:buNone/>
              <a:defRPr sz="3200"/>
            </a:lvl2pPr>
            <a:lvl3pPr lvl="2">
              <a:spcBef>
                <a:spcPct val="0"/>
              </a:spcBef>
              <a:spcAft>
                <a:spcPct val="0"/>
              </a:spcAft>
              <a:buSzPts val="2400"/>
              <a:buNone/>
              <a:defRPr sz="3200"/>
            </a:lvl3pPr>
            <a:lvl4pPr lvl="3">
              <a:spcBef>
                <a:spcPct val="0"/>
              </a:spcBef>
              <a:spcAft>
                <a:spcPct val="0"/>
              </a:spcAft>
              <a:buSzPts val="2400"/>
              <a:buNone/>
              <a:defRPr sz="3200"/>
            </a:lvl4pPr>
            <a:lvl5pPr lvl="4">
              <a:spcBef>
                <a:spcPct val="0"/>
              </a:spcBef>
              <a:spcAft>
                <a:spcPct val="0"/>
              </a:spcAft>
              <a:buSzPts val="2400"/>
              <a:buNone/>
              <a:defRPr sz="3200"/>
            </a:lvl5pPr>
            <a:lvl6pPr lvl="5">
              <a:spcBef>
                <a:spcPct val="0"/>
              </a:spcBef>
              <a:spcAft>
                <a:spcPct val="0"/>
              </a:spcAft>
              <a:buSzPts val="2400"/>
              <a:buNone/>
              <a:defRPr sz="3200"/>
            </a:lvl6pPr>
            <a:lvl7pPr lvl="6">
              <a:spcBef>
                <a:spcPct val="0"/>
              </a:spcBef>
              <a:spcAft>
                <a:spcPct val="0"/>
              </a:spcAft>
              <a:buSzPts val="2400"/>
              <a:buNone/>
              <a:defRPr sz="3200"/>
            </a:lvl7pPr>
            <a:lvl8pPr lvl="7">
              <a:spcBef>
                <a:spcPct val="0"/>
              </a:spcBef>
              <a:spcAft>
                <a:spcPct val="0"/>
              </a:spcAft>
              <a:buSzPts val="2400"/>
              <a:buNone/>
              <a:defRPr sz="3200"/>
            </a:lvl8pPr>
            <a:lvl9pPr lvl="8">
              <a:spcBef>
                <a:spcPct val="0"/>
              </a:spcBef>
              <a:spcAft>
                <a:spcPct val="0"/>
              </a:spcAft>
              <a:buSzPts val="2400"/>
              <a:buNone/>
              <a:defRPr sz="3200"/>
            </a:lvl9pPr>
          </a:lstStyle>
          <a:p>
            <a:endParaRPr/>
          </a:p>
        </p:txBody>
      </p:sp>
      <p:sp>
        <p:nvSpPr>
          <p:cNvPr id="40" name="Google Shape;40;p7"/>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normAutofit/>
          </a:bodyPr>
          <a:lstStyle>
            <a:lvl1pPr marL="609600" lvl="0" indent="-406400">
              <a:spcBef>
                <a:spcPct val="0"/>
              </a:spcBef>
              <a:spcAft>
                <a:spcPct val="0"/>
              </a:spcAft>
              <a:buClr>
                <a:schemeClr val="lt1"/>
              </a:buClr>
              <a:buSzPts val="1200"/>
              <a:buChar char="●"/>
              <a:defRPr sz="1600">
                <a:solidFill>
                  <a:schemeClr val="lt1"/>
                </a:solidFill>
              </a:defRPr>
            </a:lvl1pPr>
            <a:lvl2pPr marL="1219200" lvl="1" indent="-406400">
              <a:spcBef>
                <a:spcPct val="0"/>
              </a:spcBef>
              <a:spcAft>
                <a:spcPct val="0"/>
              </a:spcAft>
              <a:buClr>
                <a:schemeClr val="lt1"/>
              </a:buClr>
              <a:buSzPts val="1200"/>
              <a:buChar char="○"/>
              <a:defRPr sz="1600">
                <a:solidFill>
                  <a:schemeClr val="lt1"/>
                </a:solidFill>
              </a:defRPr>
            </a:lvl2pPr>
            <a:lvl3pPr marL="1828800" lvl="2" indent="-406400">
              <a:spcBef>
                <a:spcPct val="0"/>
              </a:spcBef>
              <a:spcAft>
                <a:spcPct val="0"/>
              </a:spcAft>
              <a:buClr>
                <a:schemeClr val="lt1"/>
              </a:buClr>
              <a:buSzPts val="1200"/>
              <a:buChar char="■"/>
              <a:defRPr sz="1600">
                <a:solidFill>
                  <a:schemeClr val="lt1"/>
                </a:solidFill>
              </a:defRPr>
            </a:lvl3pPr>
            <a:lvl4pPr marL="2438400" lvl="3" indent="-406400">
              <a:spcBef>
                <a:spcPct val="0"/>
              </a:spcBef>
              <a:spcAft>
                <a:spcPct val="0"/>
              </a:spcAft>
              <a:buClr>
                <a:schemeClr val="lt1"/>
              </a:buClr>
              <a:buSzPts val="1200"/>
              <a:buChar char="●"/>
              <a:defRPr sz="1600">
                <a:solidFill>
                  <a:schemeClr val="lt1"/>
                </a:solidFill>
              </a:defRPr>
            </a:lvl4pPr>
            <a:lvl5pPr marL="3048000" lvl="4" indent="-406400">
              <a:spcBef>
                <a:spcPct val="0"/>
              </a:spcBef>
              <a:spcAft>
                <a:spcPct val="0"/>
              </a:spcAft>
              <a:buClr>
                <a:schemeClr val="lt1"/>
              </a:buClr>
              <a:buSzPts val="1200"/>
              <a:buChar char="○"/>
              <a:defRPr sz="1600">
                <a:solidFill>
                  <a:schemeClr val="lt1"/>
                </a:solidFill>
              </a:defRPr>
            </a:lvl5pPr>
            <a:lvl6pPr marL="3657600" lvl="5" indent="-406400">
              <a:spcBef>
                <a:spcPct val="0"/>
              </a:spcBef>
              <a:spcAft>
                <a:spcPct val="0"/>
              </a:spcAft>
              <a:buClr>
                <a:schemeClr val="lt1"/>
              </a:buClr>
              <a:buSzPts val="1200"/>
              <a:buChar char="■"/>
              <a:defRPr sz="1600">
                <a:solidFill>
                  <a:schemeClr val="lt1"/>
                </a:solidFill>
              </a:defRPr>
            </a:lvl6pPr>
            <a:lvl7pPr marL="4267200" lvl="6" indent="-406400">
              <a:spcBef>
                <a:spcPct val="0"/>
              </a:spcBef>
              <a:spcAft>
                <a:spcPct val="0"/>
              </a:spcAft>
              <a:buClr>
                <a:schemeClr val="lt1"/>
              </a:buClr>
              <a:buSzPts val="1200"/>
              <a:buChar char="●"/>
              <a:defRPr sz="1600">
                <a:solidFill>
                  <a:schemeClr val="lt1"/>
                </a:solidFill>
              </a:defRPr>
            </a:lvl7pPr>
            <a:lvl8pPr marL="4876800" lvl="7" indent="-406400">
              <a:spcBef>
                <a:spcPct val="0"/>
              </a:spcBef>
              <a:spcAft>
                <a:spcPct val="0"/>
              </a:spcAft>
              <a:buClr>
                <a:schemeClr val="lt1"/>
              </a:buClr>
              <a:buSzPts val="1200"/>
              <a:buChar char="○"/>
              <a:defRPr sz="1600">
                <a:solidFill>
                  <a:schemeClr val="lt1"/>
                </a:solidFill>
              </a:defRPr>
            </a:lvl8pPr>
            <a:lvl9pPr marL="5486400" lvl="8" indent="-406400">
              <a:spcBef>
                <a:spcPct val="0"/>
              </a:spcBef>
              <a:spcAft>
                <a:spcPct val="0"/>
              </a:spcAft>
              <a:buClr>
                <a:schemeClr val="lt1"/>
              </a:buClr>
              <a:buSzPts val="1200"/>
              <a:buChar char="■"/>
              <a:defRPr sz="16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normAutofit/>
          </a:bodyPr>
          <a:lstStyle>
            <a:lvl1pPr lvl="0">
              <a:spcBef>
                <a:spcPct val="0"/>
              </a:spcBef>
              <a:spcAft>
                <a:spcPct val="0"/>
              </a:spcAft>
              <a:buSzPts val="6000"/>
              <a:buNone/>
              <a:defRPr sz="8000"/>
            </a:lvl1pPr>
            <a:lvl2pPr lvl="1">
              <a:spcBef>
                <a:spcPct val="0"/>
              </a:spcBef>
              <a:spcAft>
                <a:spcPct val="0"/>
              </a:spcAft>
              <a:buSzPts val="6000"/>
              <a:buNone/>
              <a:defRPr sz="8000"/>
            </a:lvl2pPr>
            <a:lvl3pPr lvl="2">
              <a:spcBef>
                <a:spcPct val="0"/>
              </a:spcBef>
              <a:spcAft>
                <a:spcPct val="0"/>
              </a:spcAft>
              <a:buSzPts val="6000"/>
              <a:buNone/>
              <a:defRPr sz="8000"/>
            </a:lvl3pPr>
            <a:lvl4pPr lvl="3">
              <a:spcBef>
                <a:spcPct val="0"/>
              </a:spcBef>
              <a:spcAft>
                <a:spcPct val="0"/>
              </a:spcAft>
              <a:buSzPts val="6000"/>
              <a:buNone/>
              <a:defRPr sz="8000"/>
            </a:lvl4pPr>
            <a:lvl5pPr lvl="4">
              <a:spcBef>
                <a:spcPct val="0"/>
              </a:spcBef>
              <a:spcAft>
                <a:spcPct val="0"/>
              </a:spcAft>
              <a:buSzPts val="6000"/>
              <a:buNone/>
              <a:defRPr sz="8000"/>
            </a:lvl5pPr>
            <a:lvl6pPr lvl="5">
              <a:spcBef>
                <a:spcPct val="0"/>
              </a:spcBef>
              <a:spcAft>
                <a:spcPct val="0"/>
              </a:spcAft>
              <a:buSzPts val="6000"/>
              <a:buNone/>
              <a:defRPr sz="8000"/>
            </a:lvl6pPr>
            <a:lvl7pPr lvl="6">
              <a:spcBef>
                <a:spcPct val="0"/>
              </a:spcBef>
              <a:spcAft>
                <a:spcPct val="0"/>
              </a:spcAft>
              <a:buSzPts val="6000"/>
              <a:buNone/>
              <a:defRPr sz="8000"/>
            </a:lvl7pPr>
            <a:lvl8pPr lvl="7">
              <a:spcBef>
                <a:spcPct val="0"/>
              </a:spcBef>
              <a:spcAft>
                <a:spcPct val="0"/>
              </a:spcAft>
              <a:buSzPts val="6000"/>
              <a:buNone/>
              <a:defRPr sz="8000"/>
            </a:lvl8pPr>
            <a:lvl9pPr lvl="8">
              <a:spcBef>
                <a:spcPct val="0"/>
              </a:spcBef>
              <a:spcAft>
                <a:spcPct val="0"/>
              </a:spcAft>
              <a:buSzPts val="6000"/>
              <a:buNone/>
              <a:defRPr sz="8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6096000" cy="6858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47" name="Google Shape;47;p9"/>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48" name="Google Shape;4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dk2"/>
              </a:buClr>
              <a:buSzPts val="4200"/>
              <a:buNone/>
              <a:defRPr sz="5600">
                <a:solidFill>
                  <a:schemeClr val="dk2"/>
                </a:solidFill>
              </a:defRPr>
            </a:lvl1pPr>
            <a:lvl2pPr lvl="1" algn="ctr">
              <a:spcBef>
                <a:spcPct val="0"/>
              </a:spcBef>
              <a:spcAft>
                <a:spcPct val="0"/>
              </a:spcAft>
              <a:buClr>
                <a:schemeClr val="dk2"/>
              </a:buClr>
              <a:buSzPts val="4200"/>
              <a:buNone/>
              <a:defRPr sz="5600">
                <a:solidFill>
                  <a:schemeClr val="dk2"/>
                </a:solidFill>
              </a:defRPr>
            </a:lvl2pPr>
            <a:lvl3pPr lvl="2" algn="ctr">
              <a:spcBef>
                <a:spcPct val="0"/>
              </a:spcBef>
              <a:spcAft>
                <a:spcPct val="0"/>
              </a:spcAft>
              <a:buClr>
                <a:schemeClr val="dk2"/>
              </a:buClr>
              <a:buSzPts val="4200"/>
              <a:buNone/>
              <a:defRPr sz="5600">
                <a:solidFill>
                  <a:schemeClr val="dk2"/>
                </a:solidFill>
              </a:defRPr>
            </a:lvl3pPr>
            <a:lvl4pPr lvl="3" algn="ctr">
              <a:spcBef>
                <a:spcPct val="0"/>
              </a:spcBef>
              <a:spcAft>
                <a:spcPct val="0"/>
              </a:spcAft>
              <a:buClr>
                <a:schemeClr val="dk2"/>
              </a:buClr>
              <a:buSzPts val="4200"/>
              <a:buNone/>
              <a:defRPr sz="5600">
                <a:solidFill>
                  <a:schemeClr val="dk2"/>
                </a:solidFill>
              </a:defRPr>
            </a:lvl4pPr>
            <a:lvl5pPr lvl="4" algn="ctr">
              <a:spcBef>
                <a:spcPct val="0"/>
              </a:spcBef>
              <a:spcAft>
                <a:spcPct val="0"/>
              </a:spcAft>
              <a:buClr>
                <a:schemeClr val="dk2"/>
              </a:buClr>
              <a:buSzPts val="4200"/>
              <a:buNone/>
              <a:defRPr sz="5600">
                <a:solidFill>
                  <a:schemeClr val="dk2"/>
                </a:solidFill>
              </a:defRPr>
            </a:lvl5pPr>
            <a:lvl6pPr lvl="5" algn="ctr">
              <a:spcBef>
                <a:spcPct val="0"/>
              </a:spcBef>
              <a:spcAft>
                <a:spcPct val="0"/>
              </a:spcAft>
              <a:buClr>
                <a:schemeClr val="dk2"/>
              </a:buClr>
              <a:buSzPts val="4200"/>
              <a:buNone/>
              <a:defRPr sz="5600">
                <a:solidFill>
                  <a:schemeClr val="dk2"/>
                </a:solidFill>
              </a:defRPr>
            </a:lvl6pPr>
            <a:lvl7pPr lvl="6" algn="ctr">
              <a:spcBef>
                <a:spcPct val="0"/>
              </a:spcBef>
              <a:spcAft>
                <a:spcPct val="0"/>
              </a:spcAft>
              <a:buClr>
                <a:schemeClr val="dk2"/>
              </a:buClr>
              <a:buSzPts val="4200"/>
              <a:buNone/>
              <a:defRPr sz="5600">
                <a:solidFill>
                  <a:schemeClr val="dk2"/>
                </a:solidFill>
              </a:defRPr>
            </a:lvl7pPr>
            <a:lvl8pPr lvl="7" algn="ctr">
              <a:spcBef>
                <a:spcPct val="0"/>
              </a:spcBef>
              <a:spcAft>
                <a:spcPct val="0"/>
              </a:spcAft>
              <a:buClr>
                <a:schemeClr val="dk2"/>
              </a:buClr>
              <a:buSzPts val="4200"/>
              <a:buNone/>
              <a:defRPr sz="5600">
                <a:solidFill>
                  <a:schemeClr val="dk2"/>
                </a:solidFill>
              </a:defRPr>
            </a:lvl8pPr>
            <a:lvl9pPr lvl="8" algn="ctr">
              <a:spcBef>
                <a:spcPct val="0"/>
              </a:spcBef>
              <a:spcAft>
                <a:spcPct val="0"/>
              </a:spcAft>
              <a:buClr>
                <a:schemeClr val="dk2"/>
              </a:buClr>
              <a:buSzPts val="4200"/>
              <a:buNone/>
              <a:defRPr sz="5600">
                <a:solidFill>
                  <a:schemeClr val="dk2"/>
                </a:solidFill>
              </a:defRPr>
            </a:lvl9pPr>
          </a:lstStyle>
          <a:p>
            <a:endParaRPr/>
          </a:p>
        </p:txBody>
      </p:sp>
      <p:sp>
        <p:nvSpPr>
          <p:cNvPr id="49" name="Google Shape;49;p9"/>
          <p:cNvSpPr txBox="1">
            <a:spLocks noGrp="1"/>
          </p:cNvSpPr>
          <p:nvPr>
            <p:ph type="subTitle" idx="1"/>
          </p:nvPr>
        </p:nvSpPr>
        <p:spPr>
          <a:xfrm>
            <a:off x="354000" y="3705956"/>
            <a:ext cx="5393600" cy="16468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800"/>
            </a:lvl1pPr>
            <a:lvl2pPr lvl="1" algn="ctr">
              <a:lnSpc>
                <a:spcPct val="100000"/>
              </a:lnSpc>
              <a:spcBef>
                <a:spcPct val="0"/>
              </a:spcBef>
              <a:spcAft>
                <a:spcPct val="0"/>
              </a:spcAft>
              <a:buSzPts val="2100"/>
              <a:buNone/>
              <a:defRPr sz="2800"/>
            </a:lvl2pPr>
            <a:lvl3pPr lvl="2" algn="ctr">
              <a:lnSpc>
                <a:spcPct val="100000"/>
              </a:lnSpc>
              <a:spcBef>
                <a:spcPct val="0"/>
              </a:spcBef>
              <a:spcAft>
                <a:spcPct val="0"/>
              </a:spcAft>
              <a:buSzPts val="2100"/>
              <a:buNone/>
              <a:defRPr sz="2800"/>
            </a:lvl3pPr>
            <a:lvl4pPr lvl="3" algn="ctr">
              <a:lnSpc>
                <a:spcPct val="100000"/>
              </a:lnSpc>
              <a:spcBef>
                <a:spcPct val="0"/>
              </a:spcBef>
              <a:spcAft>
                <a:spcPct val="0"/>
              </a:spcAft>
              <a:buSzPts val="2100"/>
              <a:buNone/>
              <a:defRPr sz="2800"/>
            </a:lvl4pPr>
            <a:lvl5pPr lvl="4" algn="ctr">
              <a:lnSpc>
                <a:spcPct val="100000"/>
              </a:lnSpc>
              <a:spcBef>
                <a:spcPct val="0"/>
              </a:spcBef>
              <a:spcAft>
                <a:spcPct val="0"/>
              </a:spcAft>
              <a:buSzPts val="2100"/>
              <a:buNone/>
              <a:defRPr sz="2800"/>
            </a:lvl5pPr>
            <a:lvl6pPr lvl="5" algn="ctr">
              <a:lnSpc>
                <a:spcPct val="100000"/>
              </a:lnSpc>
              <a:spcBef>
                <a:spcPct val="0"/>
              </a:spcBef>
              <a:spcAft>
                <a:spcPct val="0"/>
              </a:spcAft>
              <a:buSzPts val="2100"/>
              <a:buNone/>
              <a:defRPr sz="2800"/>
            </a:lvl6pPr>
            <a:lvl7pPr lvl="6" algn="ctr">
              <a:lnSpc>
                <a:spcPct val="100000"/>
              </a:lnSpc>
              <a:spcBef>
                <a:spcPct val="0"/>
              </a:spcBef>
              <a:spcAft>
                <a:spcPct val="0"/>
              </a:spcAft>
              <a:buSzPts val="2100"/>
              <a:buNone/>
              <a:defRPr sz="2800"/>
            </a:lvl7pPr>
            <a:lvl8pPr lvl="7" algn="ctr">
              <a:lnSpc>
                <a:spcPct val="100000"/>
              </a:lnSpc>
              <a:spcBef>
                <a:spcPct val="0"/>
              </a:spcBef>
              <a:spcAft>
                <a:spcPct val="0"/>
              </a:spcAft>
              <a:buSzPts val="2100"/>
              <a:buNone/>
              <a:defRPr sz="2800"/>
            </a:lvl8pPr>
            <a:lvl9pPr lvl="8" algn="ctr">
              <a:lnSpc>
                <a:spcPct val="100000"/>
              </a:lnSpc>
              <a:spcBef>
                <a:spcPct val="0"/>
              </a:spcBef>
              <a:spcAft>
                <a:spcPct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600" lvl="0" indent="-457200">
              <a:spcBef>
                <a:spcPct val="0"/>
              </a:spcBef>
              <a:spcAft>
                <a:spcPct val="0"/>
              </a:spcAft>
              <a:buClr>
                <a:schemeClr val="lt1"/>
              </a:buClr>
              <a:buSzPts val="1800"/>
              <a:buChar char="●"/>
              <a:defRPr>
                <a:solidFill>
                  <a:schemeClr val="lt1"/>
                </a:solidFill>
              </a:defRPr>
            </a:lvl1pPr>
            <a:lvl2pPr marL="1219200" lvl="1" indent="-423333">
              <a:spcBef>
                <a:spcPct val="0"/>
              </a:spcBef>
              <a:spcAft>
                <a:spcPct val="0"/>
              </a:spcAft>
              <a:buClr>
                <a:schemeClr val="lt1"/>
              </a:buClr>
              <a:buSzPts val="1400"/>
              <a:buChar char="○"/>
              <a:defRPr>
                <a:solidFill>
                  <a:schemeClr val="lt1"/>
                </a:solidFill>
              </a:defRPr>
            </a:lvl2pPr>
            <a:lvl3pPr marL="1828800" lvl="2" indent="-423333">
              <a:spcBef>
                <a:spcPct val="0"/>
              </a:spcBef>
              <a:spcAft>
                <a:spcPct val="0"/>
              </a:spcAft>
              <a:buClr>
                <a:schemeClr val="lt1"/>
              </a:buClr>
              <a:buSzPts val="1400"/>
              <a:buChar char="■"/>
              <a:defRPr>
                <a:solidFill>
                  <a:schemeClr val="lt1"/>
                </a:solidFill>
              </a:defRPr>
            </a:lvl3pPr>
            <a:lvl4pPr marL="2438400" lvl="3" indent="-423333">
              <a:spcBef>
                <a:spcPct val="0"/>
              </a:spcBef>
              <a:spcAft>
                <a:spcPct val="0"/>
              </a:spcAft>
              <a:buClr>
                <a:schemeClr val="lt1"/>
              </a:buClr>
              <a:buSzPts val="1400"/>
              <a:buChar char="●"/>
              <a:defRPr>
                <a:solidFill>
                  <a:schemeClr val="lt1"/>
                </a:solidFill>
              </a:defRPr>
            </a:lvl4pPr>
            <a:lvl5pPr marL="3048000" lvl="4" indent="-423333">
              <a:spcBef>
                <a:spcPct val="0"/>
              </a:spcBef>
              <a:spcAft>
                <a:spcPct val="0"/>
              </a:spcAft>
              <a:buClr>
                <a:schemeClr val="lt1"/>
              </a:buClr>
              <a:buSzPts val="1400"/>
              <a:buChar char="○"/>
              <a:defRPr>
                <a:solidFill>
                  <a:schemeClr val="lt1"/>
                </a:solidFill>
              </a:defRPr>
            </a:lvl5pPr>
            <a:lvl6pPr marL="3657600" lvl="5" indent="-423333">
              <a:spcBef>
                <a:spcPct val="0"/>
              </a:spcBef>
              <a:spcAft>
                <a:spcPct val="0"/>
              </a:spcAft>
              <a:buClr>
                <a:schemeClr val="lt1"/>
              </a:buClr>
              <a:buSzPts val="1400"/>
              <a:buChar char="■"/>
              <a:defRPr>
                <a:solidFill>
                  <a:schemeClr val="lt1"/>
                </a:solidFill>
              </a:defRPr>
            </a:lvl6pPr>
            <a:lvl7pPr marL="4267200" lvl="6" indent="-423333">
              <a:spcBef>
                <a:spcPct val="0"/>
              </a:spcBef>
              <a:spcAft>
                <a:spcPct val="0"/>
              </a:spcAft>
              <a:buClr>
                <a:schemeClr val="lt1"/>
              </a:buClr>
              <a:buSzPts val="1400"/>
              <a:buChar char="●"/>
              <a:defRPr>
                <a:solidFill>
                  <a:schemeClr val="lt1"/>
                </a:solidFill>
              </a:defRPr>
            </a:lvl7pPr>
            <a:lvl8pPr marL="4876800" lvl="7" indent="-423333">
              <a:spcBef>
                <a:spcPct val="0"/>
              </a:spcBef>
              <a:spcAft>
                <a:spcPct val="0"/>
              </a:spcAft>
              <a:buClr>
                <a:schemeClr val="lt1"/>
              </a:buClr>
              <a:buSzPts val="1400"/>
              <a:buChar char="○"/>
              <a:defRPr>
                <a:solidFill>
                  <a:schemeClr val="lt1"/>
                </a:solidFill>
              </a:defRPr>
            </a:lvl8pPr>
            <a:lvl9pPr marL="5486400" lvl="8" indent="-423333">
              <a:spcBef>
                <a:spcPct val="0"/>
              </a:spcBef>
              <a:spcAft>
                <a:spcPct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12192000" cy="62612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54" name="Google Shape;54;p10"/>
          <p:cNvSpPr/>
          <p:nvPr/>
        </p:nvSpPr>
        <p:spPr>
          <a:xfrm rot="10800000" flipH="1">
            <a:off x="0" y="6163633"/>
            <a:ext cx="12192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200" marR="0" lvl="1"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400" marR="0" lvl="2"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600" marR="0" lvl="3"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800" marR="0" lvl="4"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6000" marR="0" lvl="5"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3200" marR="0" lvl="6"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400" marR="0" lvl="7"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600" marR="0" lvl="8" algn="l" defTabSz="9144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55" name="Google Shape;55;p10"/>
          <p:cNvSpPr txBox="1">
            <a:spLocks noGrp="1"/>
          </p:cNvSpPr>
          <p:nvPr>
            <p:ph type="body" idx="1"/>
          </p:nvPr>
        </p:nvSpPr>
        <p:spPr>
          <a:xfrm>
            <a:off x="76200" y="6262433"/>
            <a:ext cx="11176000" cy="595600"/>
          </a:xfrm>
          <a:prstGeom prst="rect">
            <a:avLst/>
          </a:prstGeom>
        </p:spPr>
        <p:txBody>
          <a:bodyPr spcFirstLastPara="1" wrap="square" lIns="91425" tIns="91425" rIns="91425" bIns="91425" anchor="ctr" anchorCtr="0">
            <a:normAutofit/>
          </a:bodyPr>
          <a:lstStyle>
            <a:lvl1pPr marL="609600" lvl="0" indent="-304800">
              <a:lnSpc>
                <a:spcPct val="100000"/>
              </a:lnSpc>
              <a:spcBef>
                <a:spcPct val="0"/>
              </a:spcBef>
              <a:spcAft>
                <a:spcPct val="0"/>
              </a:spcAft>
              <a:buClr>
                <a:schemeClr val="lt1"/>
              </a:buClr>
              <a:buSzPts val="1200"/>
              <a:buNone/>
              <a:defRPr sz="16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634000" y="1678033"/>
            <a:ext cx="10962800" cy="26180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dk2"/>
              </a:buClr>
              <a:buSzPts val="12000"/>
              <a:buNone/>
              <a:defRPr sz="16000">
                <a:solidFill>
                  <a:schemeClr val="dk2"/>
                </a:solidFill>
              </a:defRPr>
            </a:lvl1pPr>
            <a:lvl2pPr lvl="1" algn="ctr">
              <a:spcBef>
                <a:spcPct val="0"/>
              </a:spcBef>
              <a:spcAft>
                <a:spcPct val="0"/>
              </a:spcAft>
              <a:buClr>
                <a:schemeClr val="dk2"/>
              </a:buClr>
              <a:buSzPts val="12000"/>
              <a:buNone/>
              <a:defRPr sz="16000">
                <a:solidFill>
                  <a:schemeClr val="dk2"/>
                </a:solidFill>
              </a:defRPr>
            </a:lvl2pPr>
            <a:lvl3pPr lvl="2" algn="ctr">
              <a:spcBef>
                <a:spcPct val="0"/>
              </a:spcBef>
              <a:spcAft>
                <a:spcPct val="0"/>
              </a:spcAft>
              <a:buClr>
                <a:schemeClr val="dk2"/>
              </a:buClr>
              <a:buSzPts val="12000"/>
              <a:buNone/>
              <a:defRPr sz="16000">
                <a:solidFill>
                  <a:schemeClr val="dk2"/>
                </a:solidFill>
              </a:defRPr>
            </a:lvl3pPr>
            <a:lvl4pPr lvl="3" algn="ctr">
              <a:spcBef>
                <a:spcPct val="0"/>
              </a:spcBef>
              <a:spcAft>
                <a:spcPct val="0"/>
              </a:spcAft>
              <a:buClr>
                <a:schemeClr val="dk2"/>
              </a:buClr>
              <a:buSzPts val="12000"/>
              <a:buNone/>
              <a:defRPr sz="16000">
                <a:solidFill>
                  <a:schemeClr val="dk2"/>
                </a:solidFill>
              </a:defRPr>
            </a:lvl4pPr>
            <a:lvl5pPr lvl="4" algn="ctr">
              <a:spcBef>
                <a:spcPct val="0"/>
              </a:spcBef>
              <a:spcAft>
                <a:spcPct val="0"/>
              </a:spcAft>
              <a:buClr>
                <a:schemeClr val="dk2"/>
              </a:buClr>
              <a:buSzPts val="12000"/>
              <a:buNone/>
              <a:defRPr sz="16000">
                <a:solidFill>
                  <a:schemeClr val="dk2"/>
                </a:solidFill>
              </a:defRPr>
            </a:lvl5pPr>
            <a:lvl6pPr lvl="5" algn="ctr">
              <a:spcBef>
                <a:spcPct val="0"/>
              </a:spcBef>
              <a:spcAft>
                <a:spcPct val="0"/>
              </a:spcAft>
              <a:buClr>
                <a:schemeClr val="dk2"/>
              </a:buClr>
              <a:buSzPts val="12000"/>
              <a:buNone/>
              <a:defRPr sz="16000">
                <a:solidFill>
                  <a:schemeClr val="dk2"/>
                </a:solidFill>
              </a:defRPr>
            </a:lvl6pPr>
            <a:lvl7pPr lvl="6" algn="ctr">
              <a:spcBef>
                <a:spcPct val="0"/>
              </a:spcBef>
              <a:spcAft>
                <a:spcPct val="0"/>
              </a:spcAft>
              <a:buClr>
                <a:schemeClr val="dk2"/>
              </a:buClr>
              <a:buSzPts val="12000"/>
              <a:buNone/>
              <a:defRPr sz="16000">
                <a:solidFill>
                  <a:schemeClr val="dk2"/>
                </a:solidFill>
              </a:defRPr>
            </a:lvl7pPr>
            <a:lvl8pPr lvl="7" algn="ctr">
              <a:spcBef>
                <a:spcPct val="0"/>
              </a:spcBef>
              <a:spcAft>
                <a:spcPct val="0"/>
              </a:spcAft>
              <a:buClr>
                <a:schemeClr val="dk2"/>
              </a:buClr>
              <a:buSzPts val="12000"/>
              <a:buNone/>
              <a:defRPr sz="16000">
                <a:solidFill>
                  <a:schemeClr val="dk2"/>
                </a:solidFill>
              </a:defRPr>
            </a:lvl8pPr>
            <a:lvl9pPr lvl="8" algn="ctr">
              <a:spcBef>
                <a:spcPct val="0"/>
              </a:spcBef>
              <a:spcAft>
                <a:spcPct val="0"/>
              </a:spcAft>
              <a:buClr>
                <a:schemeClr val="dk2"/>
              </a:buClr>
              <a:buSzPts val="12000"/>
              <a:buNone/>
              <a:defRPr sz="16000">
                <a:solidFill>
                  <a:schemeClr val="dk2"/>
                </a:solidFill>
              </a:defRPr>
            </a:lvl9pPr>
          </a:lstStyle>
          <a:p>
            <a:r>
              <a:t>xx%</a:t>
            </a:r>
          </a:p>
        </p:txBody>
      </p:sp>
      <p:sp>
        <p:nvSpPr>
          <p:cNvPr id="59" name="Google Shape;59;p11"/>
          <p:cNvSpPr txBox="1">
            <a:spLocks noGrp="1"/>
          </p:cNvSpPr>
          <p:nvPr>
            <p:ph type="body" idx="1"/>
          </p:nvPr>
        </p:nvSpPr>
        <p:spPr>
          <a:xfrm>
            <a:off x="634000" y="4406167"/>
            <a:ext cx="10962800" cy="1734400"/>
          </a:xfrm>
          <a:prstGeom prst="rect">
            <a:avLst/>
          </a:prstGeom>
        </p:spPr>
        <p:txBody>
          <a:bodyPr spcFirstLastPara="1" wrap="square" lIns="91425" tIns="91425" rIns="91425" bIns="91425" anchor="t" anchorCtr="0">
            <a:normAutofit/>
          </a:bodyPr>
          <a:lstStyle>
            <a:lvl1pPr marL="609600" lvl="0" indent="-457200" algn="ctr">
              <a:spcBef>
                <a:spcPct val="0"/>
              </a:spcBef>
              <a:spcAft>
                <a:spcPct val="0"/>
              </a:spcAft>
              <a:buSzPts val="1800"/>
              <a:buChar char="●"/>
              <a:defRPr/>
            </a:lvl1pPr>
            <a:lvl2pPr marL="1219200" lvl="1" indent="-423333" algn="ctr">
              <a:spcBef>
                <a:spcPct val="0"/>
              </a:spcBef>
              <a:spcAft>
                <a:spcPct val="0"/>
              </a:spcAft>
              <a:buSzPts val="1400"/>
              <a:buChar char="○"/>
              <a:defRPr/>
            </a:lvl2pPr>
            <a:lvl3pPr marL="1828800" lvl="2" indent="-423333" algn="ctr">
              <a:spcBef>
                <a:spcPct val="0"/>
              </a:spcBef>
              <a:spcAft>
                <a:spcPct val="0"/>
              </a:spcAft>
              <a:buSzPts val="1400"/>
              <a:buChar char="■"/>
              <a:defRPr/>
            </a:lvl3pPr>
            <a:lvl4pPr marL="2438400" lvl="3" indent="-423333" algn="ctr">
              <a:spcBef>
                <a:spcPct val="0"/>
              </a:spcBef>
              <a:spcAft>
                <a:spcPct val="0"/>
              </a:spcAft>
              <a:buSzPts val="1400"/>
              <a:buChar char="●"/>
              <a:defRPr/>
            </a:lvl4pPr>
            <a:lvl5pPr marL="3048000" lvl="4" indent="-423333" algn="ctr">
              <a:spcBef>
                <a:spcPct val="0"/>
              </a:spcBef>
              <a:spcAft>
                <a:spcPct val="0"/>
              </a:spcAft>
              <a:buSzPts val="1400"/>
              <a:buChar char="○"/>
              <a:defRPr/>
            </a:lvl5pPr>
            <a:lvl6pPr marL="3657600" lvl="5" indent="-423333" algn="ctr">
              <a:spcBef>
                <a:spcPct val="0"/>
              </a:spcBef>
              <a:spcAft>
                <a:spcPct val="0"/>
              </a:spcAft>
              <a:buSzPts val="1400"/>
              <a:buChar char="■"/>
              <a:defRPr/>
            </a:lvl6pPr>
            <a:lvl7pPr marL="4267200" lvl="6" indent="-423333" algn="ctr">
              <a:spcBef>
                <a:spcPct val="0"/>
              </a:spcBef>
              <a:spcAft>
                <a:spcPct val="0"/>
              </a:spcAft>
              <a:buSzPts val="1400"/>
              <a:buChar char="●"/>
              <a:defRPr/>
            </a:lvl7pPr>
            <a:lvl8pPr marL="4876800" lvl="7" indent="-423333" algn="ctr">
              <a:spcBef>
                <a:spcPct val="0"/>
              </a:spcBef>
              <a:spcAft>
                <a:spcPct val="0"/>
              </a:spcAft>
              <a:buSzPts val="1400"/>
              <a:buChar char="○"/>
              <a:defRPr/>
            </a:lvl8pPr>
            <a:lvl9pPr marL="5486400" lvl="8" indent="-423333" algn="ctr">
              <a:spcBef>
                <a:spcPct val="0"/>
              </a:spcBef>
              <a:spcAft>
                <a:spcPct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DF9A6DE-51E5-4D53-A908-54A70C755EA6}" type="datetimeFigureOut">
              <a:rPr lang="en-US" smtClean="0"/>
              <a:t>1/9/2022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318072E-81CA-41DD-9D22-AEC78207A0DA}" type="datetimeFigureOut">
              <a:rPr lang="en-US" smtClean="0"/>
              <a:t>1/9/2022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216C58D-38E4-4C2E-975A-49CF10C3AAAB}" type="datetimeFigureOut">
              <a:rPr lang="en-US" smtClean="0"/>
              <a:t>1/9/2022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4FD6B18-B038-40A4-BC83-CD5AF2FEE53F}" type="datetimeFigureOut">
              <a:rPr lang="en-US" smtClean="0"/>
              <a:t>1/9/2022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9A2CF-E376-41DC-8EBE-47B4E99DE79A}" type="datetimeFigureOut">
              <a:rPr lang="en-IN" smtClean="0"/>
              <a:t>09-01-22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2EBB75-696C-495C-9C1C-19C8109B580A}" type="slidenum">
              <a:rPr lang="en-IN" smtClean="0"/>
              <a:t>‹#›</a:t>
            </a:fld>
            <a:endParaRPr lang="en-IN"/>
          </a:p>
        </p:txBody>
      </p:sp>
    </p:spTree>
    <p:extLst>
      <p:ext uri="{BB962C8B-B14F-4D97-AF65-F5344CB8AC3E}">
        <p14:creationId xmlns:p14="http://schemas.microsoft.com/office/powerpoint/2010/main" val="298362155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ransition/>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B36874-6D84-45B2-9A3A-846D2557788A}" type="datetimeFigureOut">
              <a:rPr lang="en-IN" smtClean="0"/>
              <a:t>09-01-22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493AFF-210B-44F8-9E8F-E7E90DC52EAC}" type="slidenum">
              <a:rPr lang="en-IN" smtClean="0"/>
              <a:t>‹#›</a:t>
            </a:fld>
            <a:endParaRPr lang="en-IN"/>
          </a:p>
        </p:txBody>
      </p:sp>
    </p:spTree>
    <p:extLst>
      <p:ext uri="{BB962C8B-B14F-4D97-AF65-F5344CB8AC3E}">
        <p14:creationId xmlns:p14="http://schemas.microsoft.com/office/powerpoint/2010/main" val="100559850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9200" y="984967"/>
            <a:ext cx="10962800" cy="1023600"/>
          </a:xfrm>
          <a:prstGeom prst="rect">
            <a:avLst/>
          </a:prstGeom>
          <a:noFill/>
          <a:ln>
            <a:noFill/>
          </a:ln>
        </p:spPr>
        <p:txBody>
          <a:bodyPr spcFirstLastPara="1" wrap="square" lIns="91425" tIns="91425" rIns="91425" bIns="91425" anchor="b" anchorCtr="0">
            <a:normAutofit/>
          </a:bodyPr>
          <a:lstStyle>
            <a:lvl1pPr lvl="0">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1pPr>
            <a:lvl2pPr lvl="1">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2pPr>
            <a:lvl3pPr lvl="2">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3pPr>
            <a:lvl4pPr lvl="3">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4pPr>
            <a:lvl5pPr lvl="4">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5pPr>
            <a:lvl6pPr lvl="5">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6pPr>
            <a:lvl7pPr lvl="6">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7pPr>
            <a:lvl8pPr lvl="7">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8pPr>
            <a:lvl9pPr lvl="8">
              <a:spcBef>
                <a:spcPct val="0"/>
              </a:spcBef>
              <a:spcAft>
                <a:spcPct val="0"/>
              </a:spcAft>
              <a:buClr>
                <a:schemeClr val="lt1"/>
              </a:buClr>
              <a:buSzPts val="3200"/>
              <a:buFont typeface="Roboto"/>
              <a:buNone/>
              <a:defRPr sz="4267">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629200" y="2558767"/>
            <a:ext cx="10962800" cy="3613600"/>
          </a:xfrm>
          <a:prstGeom prst="rect">
            <a:avLst/>
          </a:prstGeom>
          <a:noFill/>
          <a:ln>
            <a:noFill/>
          </a:ln>
        </p:spPr>
        <p:txBody>
          <a:bodyPr spcFirstLastPara="1" wrap="square" lIns="91425" tIns="91425" rIns="91425" bIns="91425" anchor="t" anchorCtr="0">
            <a:normAutofit/>
          </a:bodyPr>
          <a:lstStyle>
            <a:lvl1pPr marL="609600" lvl="0" indent="-457200">
              <a:lnSpc>
                <a:spcPct val="115000"/>
              </a:lnSpc>
              <a:spcBef>
                <a:spcPct val="0"/>
              </a:spcBef>
              <a:spcAft>
                <a:spcPct val="0"/>
              </a:spcAft>
              <a:buClr>
                <a:schemeClr val="lt2"/>
              </a:buClr>
              <a:buSzPts val="1800"/>
              <a:buFont typeface="Roboto"/>
              <a:buChar char="●"/>
              <a:defRPr sz="2400">
                <a:solidFill>
                  <a:schemeClr val="lt2"/>
                </a:solidFill>
                <a:latin typeface="Roboto"/>
                <a:ea typeface="Roboto"/>
                <a:cs typeface="Roboto"/>
                <a:sym typeface="Roboto"/>
              </a:defRPr>
            </a:lvl1pPr>
            <a:lvl2pPr marL="1219200" lvl="1"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2pPr>
            <a:lvl3pPr marL="1828800" lvl="2"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3pPr>
            <a:lvl4pPr marL="2438400" lvl="3"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4pPr>
            <a:lvl5pPr marL="3048000" lvl="4"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5pPr>
            <a:lvl6pPr marL="3657600" lvl="5"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6pPr>
            <a:lvl7pPr marL="4267200" lvl="6"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7pPr>
            <a:lvl8pPr marL="4876800" lvl="7"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8pPr>
            <a:lvl9pPr marL="5486400" lvl="8" indent="-423333">
              <a:lnSpc>
                <a:spcPct val="115000"/>
              </a:lnSpc>
              <a:spcBef>
                <a:spcPct val="0"/>
              </a:spcBef>
              <a:spcAft>
                <a:spcPct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64722" y="6260831"/>
            <a:ext cx="731600" cy="524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RPr lang="en-US"/>
            </a:defPPr>
            <a:lvl1pPr marL="0" marR="0" lvl="0"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1pPr>
            <a:lvl2pPr marL="457200" marR="0" lvl="1"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2pPr>
            <a:lvl3pPr marL="914400" marR="0" lvl="2"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3pPr>
            <a:lvl4pPr marL="1371600" marR="0" lvl="3"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4pPr>
            <a:lvl5pPr marL="1828800" marR="0" lvl="4"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5pPr>
            <a:lvl6pPr marL="2286000" marR="0" lvl="5"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6pPr>
            <a:lvl7pPr marL="2743200" marR="0" lvl="6"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7pPr>
            <a:lvl8pPr marL="3200400" marR="0" lvl="7"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8pPr>
            <a:lvl9pPr marL="3657600" marR="0" lvl="8" algn="r" defTabSz="914400" rtl="0" eaLnBrk="1" latinLnBrk="0" hangingPunct="1">
              <a:lnSpc>
                <a:spcPct val="100000"/>
              </a:lnSpc>
              <a:spcBef>
                <a:spcPct val="0"/>
              </a:spcBef>
              <a:spcAft>
                <a:spcPct val="0"/>
              </a:spcAft>
              <a:buClr>
                <a:srgbClr val="000000"/>
              </a:buClr>
              <a:buFont typeface="Arial" pitchFamily="34" charset="0"/>
              <a:buNone/>
              <a:defRPr sz="1333" b="0" i="0" u="none" strike="noStrike" kern="1200" cap="none">
                <a:solidFill>
                  <a:schemeClr val="lt2"/>
                </a:solidFill>
                <a:latin typeface="Roboto"/>
                <a:ea typeface="Roboto"/>
                <a:cs typeface="Roboto"/>
                <a:sym typeface="Roboto"/>
              </a:defRPr>
            </a:lvl9pPr>
          </a:lstStyle>
          <a:p>
            <a:pPr marL="0" lvl="0" indent="0" algn="r" rtl="0">
              <a:spcBef>
                <a:spcPct val="0"/>
              </a:spcBef>
              <a:spcAft>
                <a:spcPct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1pPr>
      <a:lvl2pPr marR="0" lvl="1"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2pPr>
      <a:lvl3pPr marR="0" lvl="2"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3pPr>
      <a:lvl4pPr marR="0" lvl="3"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4pPr>
      <a:lvl5pPr marR="0" lvl="4"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5pPr>
      <a:lvl6pPr marR="0" lvl="5"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6pPr>
      <a:lvl7pPr marR="0" lvl="6"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7pPr>
      <a:lvl8pPr marR="0" lvl="7"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8pPr>
      <a:lvl9pPr marR="0" lvl="8" algn="l" rtl="0">
        <a:lnSpc>
          <a:spcPct val="100000"/>
        </a:lnSpc>
        <a:spcBef>
          <a:spcPct val="0"/>
        </a:spcBef>
        <a:spcAft>
          <a:spcPct val="0"/>
        </a:spcAft>
        <a:buClr>
          <a:srgbClr val="000000"/>
        </a:buClr>
        <a:buFont typeface="Arial" pitchFamily="34" charset="0"/>
        <a:defRPr sz="1867" b="0" i="0" u="none" strike="noStrike" cap="none">
          <a:solidFill>
            <a:srgbClr val="000000"/>
          </a:solidFill>
          <a:latin typeface="Arial" pitchFamily="34" charset="0"/>
          <a:ea typeface="Arial" pitchFamily="34" charset="0"/>
          <a:cs typeface="Arial" pitchFamily="34" charset="0"/>
          <a:sym typeface="Arial" pitchFamily="34" charset="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A1C593-65D0-4073-BCC9-577B9352EA97}" type="datetimeFigureOut">
              <a:rPr lang="en-US" smtClean="0"/>
              <a:t>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thomasnet.com/products/sensors-73740607-1.html"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https://www.thomasnet.com/products/temperature-sensors-73754103-1.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7200" b="1" dirty="0" smtClean="0"/>
              <a:t>Internet Of things</a:t>
            </a:r>
            <a:endParaRPr lang="en-IN" sz="7200" b="1" dirty="0"/>
          </a:p>
        </p:txBody>
      </p:sp>
    </p:spTree>
    <p:extLst>
      <p:ext uri="{BB962C8B-B14F-4D97-AF65-F5344CB8AC3E}">
        <p14:creationId xmlns:p14="http://schemas.microsoft.com/office/powerpoint/2010/main" val="108977637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Ultrasonic SENSORS</a:t>
            </a:r>
          </a:p>
        </p:txBody>
      </p:sp>
      <p:sp>
        <p:nvSpPr>
          <p:cNvPr id="3" name="Content Placeholder 2"/>
          <p:cNvSpPr>
            <a:spLocks noGrp="1"/>
          </p:cNvSpPr>
          <p:nvPr>
            <p:ph sz="quarter" idx="13"/>
          </p:nvPr>
        </p:nvSpPr>
        <p:spPr>
          <a:xfrm>
            <a:off x="286870" y="1741714"/>
            <a:ext cx="11539369" cy="4850675"/>
          </a:xfrm>
        </p:spPr>
        <p:txBody>
          <a:bodyPr>
            <a:normAutofit lnSpcReduction="10000"/>
          </a:bodyPr>
          <a:lstStyle/>
          <a:p>
            <a:r>
              <a:rPr lang="en-IN" sz="1600"/>
              <a:t>Ultrasonic Sensors also known as transceivers when they both send and receive work on a principle similar to radar or sonar which evaluate attributes of a target by interpreting the echoes from radio or sound wavesgas.spectively. Ultrasonic sensors generate high frequency sound waves and evaluate the echo which is received back by the sensor.</a:t>
            </a:r>
          </a:p>
          <a:p>
            <a:r>
              <a:rPr lang="en-IN" sz="1600"/>
              <a:t>Ultrasonic sensors are used primarily as proximity sensors. They can be found in automobile self-parking technology and anti-collision safety systems. Ultrasonic sensors are also used in robotic obstacle detection systems, as well as manufacturing technology.</a:t>
            </a:r>
          </a:p>
          <a:p>
            <a:r>
              <a:rPr lang="en-IN" sz="1600"/>
              <a:t>                                                    </a:t>
            </a:r>
            <a:r>
              <a:rPr lang="en-IN" sz="3200"/>
              <a:t>gas and smoke sensors</a:t>
            </a:r>
          </a:p>
          <a:p>
            <a:pPr marL="0" indent="0">
              <a:buNone/>
            </a:pPr>
            <a:r>
              <a:rPr lang="en-IN"/>
              <a:t> </a:t>
            </a:r>
            <a:r>
              <a:rPr lang="en-IN" sz="1700"/>
              <a:t>When there is a fire a lot of gas particles are produced. The sensor detects these and turns the electricity supply on. It can be used to detect the presence of carbon monoxide gas (CO). ... The sensor detects the gas.</a:t>
            </a:r>
          </a:p>
          <a:p>
            <a:pPr marL="0" indent="0">
              <a:buNone/>
            </a:pPr>
            <a:r>
              <a:rPr lang="en-IN" sz="1700"/>
              <a:t>Gas detectors can be used to detect combustible, flammable and toxic gases, and oxygen depletion. This type of device is used widely in industry and can be found in locations, such as on oil rigs, to monitor manufacturing process. They may be used in firefighting</a:t>
            </a:r>
            <a:r>
              <a:rPr lang="en-IN"/>
              <a:t>.</a:t>
            </a:r>
          </a:p>
          <a:p>
            <a:endParaRPr lang="en-IN"/>
          </a:p>
        </p:txBody>
      </p:sp>
    </p:spTree>
    <p:extLst>
      <p:ext uri="{BB962C8B-B14F-4D97-AF65-F5344CB8AC3E}">
        <p14:creationId xmlns:p14="http://schemas.microsoft.com/office/powerpoint/2010/main" val="35655166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IR SENSORS</a:t>
            </a:r>
          </a:p>
        </p:txBody>
      </p:sp>
      <p:sp>
        <p:nvSpPr>
          <p:cNvPr id="3" name="Content Placeholder 2"/>
          <p:cNvSpPr>
            <a:spLocks noGrp="1"/>
          </p:cNvSpPr>
          <p:nvPr>
            <p:ph sz="quarter" idx="13"/>
          </p:nvPr>
        </p:nvSpPr>
        <p:spPr/>
        <p:txBody>
          <a:bodyPr>
            <a:normAutofit lnSpcReduction="10000"/>
          </a:bodyPr>
          <a:lstStyle/>
          <a:p>
            <a:r>
              <a:rPr lang="en-IN"/>
              <a:t>An infrared (IR) sensor is an electronic device that measures and detects infrared radiation in its surrounding environment.</a:t>
            </a:r>
          </a:p>
          <a:p>
            <a:r>
              <a:rPr lang="en-IN"/>
              <a:t>There are two types of infrared sensors: active and passive. Active infrared sensors both emit and detect infrared radiation. Active IR sensors have two parts: a light emitting diode (LED) and a receiver. When an object comes close to the sensor, the infrared light from the LED reflects off of the object and is detected by the receiver. </a:t>
            </a:r>
          </a:p>
          <a:p>
            <a:r>
              <a:rPr lang="en-IN"/>
              <a:t>Passive infrared (PIR) sensors only detect infrared radiation and do not emit it from an LED.</a:t>
            </a:r>
          </a:p>
        </p:txBody>
      </p:sp>
    </p:spTree>
    <p:extLst>
      <p:ext uri="{BB962C8B-B14F-4D97-AF65-F5344CB8AC3E}">
        <p14:creationId xmlns:p14="http://schemas.microsoft.com/office/powerpoint/2010/main" val="26986972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ACUTATORS</a:t>
            </a:r>
          </a:p>
        </p:txBody>
      </p:sp>
      <p:sp>
        <p:nvSpPr>
          <p:cNvPr id="3" name="Content Placeholder 2"/>
          <p:cNvSpPr>
            <a:spLocks noGrp="1"/>
          </p:cNvSpPr>
          <p:nvPr>
            <p:ph sz="quarter" idx="13"/>
          </p:nvPr>
        </p:nvSpPr>
        <p:spPr>
          <a:xfrm>
            <a:off x="913774" y="2002971"/>
            <a:ext cx="10363826" cy="4284617"/>
          </a:xfrm>
        </p:spPr>
        <p:txBody>
          <a:bodyPr>
            <a:normAutofit/>
          </a:bodyPr>
          <a:lstStyle/>
          <a:p>
            <a:endParaRPr lang="en-IN"/>
          </a:p>
          <a:p>
            <a:r>
              <a:rPr lang="en-IN"/>
              <a:t>An actuator is a device that moves or controls some mechanism. An actuator turns a control signal into mechanical action </a:t>
            </a:r>
          </a:p>
          <a:p>
            <a:r>
              <a:rPr lang="en-IN"/>
              <a:t>ELECTRICAL ACUTATORS : An electric actuator uses electrical energy, is usually actuated by a motor that converts electrical energy into mechanical torque. An example of an electric actuator is a solenoid based electric bell. </a:t>
            </a:r>
          </a:p>
          <a:p>
            <a:r>
              <a:rPr lang="en-IN"/>
              <a:t> Electromechanical</a:t>
            </a:r>
          </a:p>
          <a:p>
            <a:r>
              <a:rPr lang="en-IN"/>
              <a:t>Electrohydraulic actuators</a:t>
            </a:r>
          </a:p>
          <a:p>
            <a:endParaRPr lang="en-IN"/>
          </a:p>
          <a:p>
            <a:endParaRPr lang="en-IN"/>
          </a:p>
        </p:txBody>
      </p:sp>
    </p:spTree>
    <p:extLst>
      <p:ext uri="{BB962C8B-B14F-4D97-AF65-F5344CB8AC3E}">
        <p14:creationId xmlns:p14="http://schemas.microsoft.com/office/powerpoint/2010/main" val="16949932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half" idx="2"/>
          </p:nvPr>
        </p:nvSpPr>
        <p:spPr>
          <a:xfrm>
            <a:off x="966787" y="552450"/>
            <a:ext cx="10544175" cy="5734050"/>
          </a:xfrm>
        </p:spPr>
        <p:txBody>
          <a:bodyPr>
            <a:normAutofit/>
          </a:bodyPr>
          <a:lstStyle/>
          <a:p>
            <a:pPr algn="l"/>
            <a:r>
              <a:rPr lang="en-IN" sz="2400">
                <a:solidFill>
                  <a:srgbClr val="00B0F0"/>
                </a:solidFill>
              </a:rPr>
              <a:t>Internet Of Things:</a:t>
            </a:r>
          </a:p>
          <a:p>
            <a:pPr algn="l"/>
            <a:r>
              <a:rPr lang="en-IN" sz="2400" b="1">
                <a:solidFill>
                  <a:srgbClr val="92D050"/>
                </a:solidFill>
              </a:rPr>
              <a:t>Definition</a:t>
            </a:r>
            <a:r>
              <a:rPr lang="en-IN" sz="1800"/>
              <a:t>:</a:t>
            </a:r>
          </a:p>
          <a:p>
            <a:pPr algn="l"/>
            <a:r>
              <a:rPr lang="en-IN" sz="2400"/>
              <a:t>A network of Items, Each Embedded With Sensors, Which are connected to the Internet.</a:t>
            </a:r>
          </a:p>
          <a:p>
            <a:pPr algn="l"/>
            <a:endParaRPr lang="en-IN" sz="2400"/>
          </a:p>
          <a:p>
            <a:pPr algn="l" fontAlgn="base"/>
            <a:r>
              <a:rPr lang="en-GB" sz="1800" b="1" cap="all">
                <a:solidFill>
                  <a:srgbClr val="92D050"/>
                </a:solidFill>
                <a:effectLst/>
              </a:rPr>
              <a:t>ELEMENTS OF IOT:</a:t>
            </a:r>
          </a:p>
          <a:p>
            <a:pPr algn="l" fontAlgn="base"/>
            <a:r>
              <a:rPr lang="en-GB" sz="2000">
                <a:effectLst/>
              </a:rPr>
              <a:t>Most of IOT architectures are built upon core fundamentals.</a:t>
            </a:r>
          </a:p>
          <a:p>
            <a:pPr algn="l" fontAlgn="base"/>
            <a:r>
              <a:rPr lang="en-GB" sz="2000">
                <a:effectLst/>
              </a:rPr>
              <a:t>– Smarter Devices in a different form</a:t>
            </a:r>
          </a:p>
          <a:p>
            <a:pPr algn="l" fontAlgn="base"/>
            <a:r>
              <a:rPr lang="en-GB" sz="2000">
                <a:effectLst/>
              </a:rPr>
              <a:t>– Network and Gateway that allows devices to be part of the IoT</a:t>
            </a:r>
          </a:p>
          <a:p>
            <a:pPr algn="l" fontAlgn="base"/>
            <a:r>
              <a:rPr lang="en-GB" sz="2000">
                <a:effectLst/>
              </a:rPr>
              <a:t>– Middleware that includes data storage spaces and advances predicting capabilities</a:t>
            </a:r>
          </a:p>
          <a:p>
            <a:pPr algn="l" fontAlgn="base"/>
            <a:r>
              <a:rPr lang="en-GB" sz="2000">
                <a:effectLst/>
              </a:rPr>
              <a:t>– End-user applications</a:t>
            </a:r>
          </a:p>
          <a:p>
            <a:pPr algn="l"/>
            <a:endParaRPr lang="en-IN"/>
          </a:p>
        </p:txBody>
      </p:sp>
    </p:spTree>
    <p:extLst>
      <p:ext uri="{BB962C8B-B14F-4D97-AF65-F5344CB8AC3E}">
        <p14:creationId xmlns:p14="http://schemas.microsoft.com/office/powerpoint/2010/main" val="21522249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a:r>
              <a:rPr lang="en-IN"/>
              <a:t>IOT Layers</a:t>
            </a:r>
          </a:p>
        </p:txBody>
      </p:sp>
      <p:sp>
        <p:nvSpPr>
          <p:cNvPr id="8" name="Content Placeholder 7"/>
          <p:cNvSpPr>
            <a:spLocks noGrp="1"/>
          </p:cNvSpPr>
          <p:nvPr>
            <p:ph idx="1"/>
          </p:nvPr>
        </p:nvSpPr>
        <p:spPr>
          <a:xfrm>
            <a:off x="913795" y="1657349"/>
            <a:ext cx="10353762" cy="4733925"/>
          </a:xfrm>
        </p:spPr>
        <p:txBody>
          <a:bodyPr>
            <a:normAutofit fontScale="92500"/>
          </a:bodyPr>
          <a:lstStyle/>
          <a:p>
            <a:r>
              <a:rPr lang="en-IN" sz="2200" b="1">
                <a:solidFill>
                  <a:srgbClr val="00B0F0"/>
                </a:solidFill>
                <a:effectLst/>
              </a:rPr>
              <a:t>Perception Layer </a:t>
            </a:r>
            <a:r>
              <a:rPr lang="en-IN" sz="2200" b="1">
                <a:effectLst/>
              </a:rPr>
              <a:t>-</a:t>
            </a:r>
            <a:r>
              <a:rPr lang="en-GB">
                <a:effectLst/>
              </a:rPr>
              <a:t>manages smart devices across the system</a:t>
            </a:r>
            <a:endParaRPr lang="en-IN" sz="2200" b="1">
              <a:effectLst/>
            </a:endParaRPr>
          </a:p>
          <a:p>
            <a:r>
              <a:rPr lang="en-IN" sz="2200" b="1">
                <a:solidFill>
                  <a:srgbClr val="00B0F0"/>
                </a:solidFill>
                <a:effectLst/>
              </a:rPr>
              <a:t>Connectivity/Transport Layer </a:t>
            </a:r>
            <a:r>
              <a:rPr lang="en-IN" sz="2200" b="1">
                <a:effectLst/>
              </a:rPr>
              <a:t>-</a:t>
            </a:r>
            <a:r>
              <a:rPr lang="en-GB">
                <a:effectLst/>
              </a:rPr>
              <a:t>allows transferring data from the cloud to devices and vice-versa, different aspects of gateways and networks.</a:t>
            </a:r>
            <a:endParaRPr lang="en-IN" sz="2200" b="1">
              <a:effectLst/>
            </a:endParaRPr>
          </a:p>
          <a:p>
            <a:r>
              <a:rPr lang="en-IN" sz="2200" b="1">
                <a:solidFill>
                  <a:srgbClr val="00B0F0"/>
                </a:solidFill>
                <a:effectLst/>
              </a:rPr>
              <a:t>Processing Layer - </a:t>
            </a:r>
            <a:r>
              <a:rPr lang="en-GB">
                <a:effectLst/>
              </a:rPr>
              <a:t>controls and manages IoT levels for streamlining data across the system. </a:t>
            </a:r>
            <a:endParaRPr lang="en-IN" sz="2200" b="1">
              <a:solidFill>
                <a:srgbClr val="00B0F0"/>
              </a:solidFill>
              <a:effectLst/>
            </a:endParaRPr>
          </a:p>
          <a:p>
            <a:r>
              <a:rPr lang="en-IN" sz="2200" b="1">
                <a:solidFill>
                  <a:srgbClr val="00B0F0"/>
                </a:solidFill>
                <a:effectLst/>
              </a:rPr>
              <a:t>Application Layer- </a:t>
            </a:r>
            <a:r>
              <a:rPr lang="en-GB">
                <a:effectLst/>
              </a:rPr>
              <a:t>aids in the procedures of analytics, device control, and reporting to end-users</a:t>
            </a:r>
            <a:endParaRPr lang="en-IN" sz="2200" b="1">
              <a:solidFill>
                <a:srgbClr val="00B0F0"/>
              </a:solidFill>
              <a:effectLst/>
            </a:endParaRPr>
          </a:p>
          <a:p>
            <a:r>
              <a:rPr lang="en-IN" sz="2200" b="1">
                <a:solidFill>
                  <a:srgbClr val="00B0F0"/>
                </a:solidFill>
                <a:effectLst/>
              </a:rPr>
              <a:t>Business layer - </a:t>
            </a:r>
            <a:r>
              <a:rPr lang="en-GB">
                <a:effectLst/>
              </a:rPr>
              <a:t>derives information and decision-making analysis from data.</a:t>
            </a:r>
            <a:endParaRPr lang="en-IN" sz="2200" b="1">
              <a:solidFill>
                <a:srgbClr val="00B0F0"/>
              </a:solidFill>
              <a:effectLst/>
            </a:endParaRPr>
          </a:p>
          <a:p>
            <a:r>
              <a:rPr lang="en-IN" sz="2200" b="1">
                <a:solidFill>
                  <a:srgbClr val="00B0F0"/>
                </a:solidFill>
                <a:effectLst/>
              </a:rPr>
              <a:t>Security Layer - </a:t>
            </a:r>
            <a:r>
              <a:rPr lang="en-GB">
                <a:effectLst/>
              </a:rPr>
              <a:t>covers all aspects of protecting the whole</a:t>
            </a:r>
            <a:r>
              <a:rPr lang="en-GB" b="1">
                <a:effectLst/>
              </a:rPr>
              <a:t> IoT architecture</a:t>
            </a:r>
            <a:endParaRPr lang="en-IN" sz="2200" b="1">
              <a:solidFill>
                <a:srgbClr val="00B0F0"/>
              </a:solidFill>
              <a:effectLst/>
            </a:endParaRPr>
          </a:p>
          <a:p>
            <a:r>
              <a:rPr lang="en-IN" sz="2200" b="1">
                <a:solidFill>
                  <a:srgbClr val="00B0F0"/>
                </a:solidFill>
                <a:effectLst/>
              </a:rPr>
              <a:t>Edge Computing Layer - </a:t>
            </a:r>
            <a:r>
              <a:rPr lang="en-GB">
                <a:effectLst/>
              </a:rPr>
              <a:t>works at an edge or near the device information collection.</a:t>
            </a:r>
            <a:endParaRPr lang="en-IN" sz="2200">
              <a:solidFill>
                <a:srgbClr val="00B0F0"/>
              </a:solidFill>
            </a:endParaRPr>
          </a:p>
        </p:txBody>
      </p:sp>
    </p:spTree>
    <p:extLst>
      <p:ext uri="{BB962C8B-B14F-4D97-AF65-F5344CB8AC3E}">
        <p14:creationId xmlns:p14="http://schemas.microsoft.com/office/powerpoint/2010/main" val="8503341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970" y="76200"/>
            <a:ext cx="10840055" cy="6705600"/>
          </a:xfrm>
        </p:spPr>
      </p:pic>
    </p:spTree>
    <p:extLst>
      <p:ext uri="{BB962C8B-B14F-4D97-AF65-F5344CB8AC3E}">
        <p14:creationId xmlns:p14="http://schemas.microsoft.com/office/powerpoint/2010/main" val="362921079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0" y="797177"/>
            <a:ext cx="3279559" cy="2857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955" y="3740521"/>
            <a:ext cx="3768547" cy="28731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70" y="3740521"/>
            <a:ext cx="3275059" cy="28302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955" y="152400"/>
            <a:ext cx="3768547" cy="3465639"/>
          </a:xfrm>
          <a:prstGeom prst="rect">
            <a:avLst/>
          </a:prstGeom>
        </p:spPr>
      </p:pic>
      <p:sp>
        <p:nvSpPr>
          <p:cNvPr id="10" name="Title 9"/>
          <p:cNvSpPr>
            <a:spLocks noGrp="1"/>
          </p:cNvSpPr>
          <p:nvPr>
            <p:ph type="title"/>
          </p:nvPr>
        </p:nvSpPr>
        <p:spPr>
          <a:xfrm>
            <a:off x="76201" y="152400"/>
            <a:ext cx="3695699" cy="504826"/>
          </a:xfrm>
        </p:spPr>
        <p:txBody>
          <a:bodyPr>
            <a:normAutofit fontScale="90000"/>
          </a:bodyPr>
          <a:lstStyle/>
          <a:p>
            <a:pPr algn="l"/>
            <a:r>
              <a:rPr lang="en-IN"/>
              <a:t>Micro Controllers:</a:t>
            </a:r>
          </a:p>
        </p:txBody>
      </p:sp>
      <p:pic>
        <p:nvPicPr>
          <p:cNvPr id="2" name="Content Placeholder 1"/>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537149" y="152400"/>
            <a:ext cx="4578651" cy="6534150"/>
          </a:xfrm>
        </p:spPr>
      </p:pic>
    </p:spTree>
    <p:extLst>
      <p:ext uri="{BB962C8B-B14F-4D97-AF65-F5344CB8AC3E}">
        <p14:creationId xmlns:p14="http://schemas.microsoft.com/office/powerpoint/2010/main" val="164395224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4776"/>
            <a:ext cx="4458305" cy="790574"/>
          </a:xfrm>
        </p:spPr>
        <p:txBody>
          <a:bodyPr/>
          <a:lstStyle/>
          <a:p>
            <a:pPr algn="l"/>
            <a:r>
              <a:rPr lang="en-IN"/>
              <a:t>Communication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057275"/>
            <a:ext cx="10258424" cy="5467349"/>
          </a:xfrm>
        </p:spPr>
      </p:pic>
    </p:spTree>
    <p:extLst>
      <p:ext uri="{BB962C8B-B14F-4D97-AF65-F5344CB8AC3E}">
        <p14:creationId xmlns:p14="http://schemas.microsoft.com/office/powerpoint/2010/main" val="3630944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99790" y="419100"/>
            <a:ext cx="4879199" cy="835782"/>
          </a:xfrm>
        </p:spPr>
        <p:txBody>
          <a:bodyPr/>
          <a:lstStyle/>
          <a:p>
            <a:r>
              <a:rPr lang="en-IN"/>
              <a:t>MIDDLEWARE </a:t>
            </a:r>
          </a:p>
        </p:txBody>
      </p:sp>
      <p:sp>
        <p:nvSpPr>
          <p:cNvPr id="9" name="Content Placeholder 8"/>
          <p:cNvSpPr>
            <a:spLocks noGrp="1"/>
          </p:cNvSpPr>
          <p:nvPr>
            <p:ph sz="half" idx="2"/>
          </p:nvPr>
        </p:nvSpPr>
        <p:spPr>
          <a:xfrm>
            <a:off x="685786" y="1638300"/>
            <a:ext cx="5107208" cy="4152900"/>
          </a:xfrm>
        </p:spPr>
        <p:txBody>
          <a:bodyPr/>
          <a:lstStyle/>
          <a:p>
            <a:pPr marL="0" indent="0">
              <a:buNone/>
            </a:pPr>
            <a:r>
              <a:rPr lang="en-IN"/>
              <a:t>Application Softwares</a:t>
            </a:r>
          </a:p>
          <a:p>
            <a:r>
              <a:rPr lang="en-IN"/>
              <a:t>APIs</a:t>
            </a:r>
          </a:p>
          <a:p>
            <a:r>
              <a:rPr lang="en-IN"/>
              <a:t>SDKs</a:t>
            </a:r>
          </a:p>
          <a:p>
            <a:r>
              <a:rPr lang="en-IN"/>
              <a:t>Software Frameworks</a:t>
            </a:r>
          </a:p>
          <a:p>
            <a:r>
              <a:rPr lang="en-IN"/>
              <a:t>Applications</a:t>
            </a:r>
          </a:p>
          <a:p>
            <a:r>
              <a:rPr lang="en-IN"/>
              <a:t>Software Security And Privacy</a:t>
            </a:r>
          </a:p>
        </p:txBody>
      </p:sp>
      <p:sp>
        <p:nvSpPr>
          <p:cNvPr id="10" name="Text Placeholder 9"/>
          <p:cNvSpPr>
            <a:spLocks noGrp="1"/>
          </p:cNvSpPr>
          <p:nvPr>
            <p:ph type="body" sz="quarter" idx="3"/>
          </p:nvPr>
        </p:nvSpPr>
        <p:spPr>
          <a:xfrm>
            <a:off x="6287101" y="430970"/>
            <a:ext cx="4865554" cy="823912"/>
          </a:xfrm>
        </p:spPr>
        <p:txBody>
          <a:bodyPr/>
          <a:lstStyle/>
          <a:p>
            <a:r>
              <a:rPr lang="en-IN"/>
              <a:t>DATA CENTER/CLOUD</a:t>
            </a:r>
          </a:p>
        </p:txBody>
      </p:sp>
      <p:sp>
        <p:nvSpPr>
          <p:cNvPr id="11" name="Content Placeholder 10"/>
          <p:cNvSpPr>
            <a:spLocks noGrp="1"/>
          </p:cNvSpPr>
          <p:nvPr>
            <p:ph sz="quarter" idx="4"/>
          </p:nvPr>
        </p:nvSpPr>
        <p:spPr>
          <a:xfrm>
            <a:off x="6172200" y="1638300"/>
            <a:ext cx="5095357" cy="4152900"/>
          </a:xfrm>
        </p:spPr>
        <p:txBody>
          <a:bodyPr>
            <a:normAutofit fontScale="92500" lnSpcReduction="20000"/>
          </a:bodyPr>
          <a:lstStyle/>
          <a:p>
            <a:r>
              <a:rPr lang="en-IN"/>
              <a:t>Data Storage – Information Generated by Things</a:t>
            </a:r>
          </a:p>
          <a:p>
            <a:r>
              <a:rPr lang="en-IN"/>
              <a:t>Data Processing</a:t>
            </a:r>
          </a:p>
          <a:p>
            <a:r>
              <a:rPr lang="en-IN"/>
              <a:t>Multiple Access</a:t>
            </a:r>
          </a:p>
          <a:p>
            <a:r>
              <a:rPr lang="en-IN"/>
              <a:t>Data computation</a:t>
            </a:r>
          </a:p>
          <a:p>
            <a:pPr marL="0" indent="0">
              <a:buNone/>
            </a:pPr>
            <a:r>
              <a:rPr lang="en-IN" sz="2800"/>
              <a:t>Providers:</a:t>
            </a:r>
          </a:p>
          <a:p>
            <a:r>
              <a:rPr lang="en-IN" sz="1800"/>
              <a:t>AWS</a:t>
            </a:r>
          </a:p>
          <a:p>
            <a:r>
              <a:rPr lang="en-IN"/>
              <a:t>Microsoft</a:t>
            </a:r>
          </a:p>
          <a:p>
            <a:r>
              <a:rPr lang="en-IN"/>
              <a:t>IBM</a:t>
            </a:r>
          </a:p>
          <a:p>
            <a:r>
              <a:rPr lang="en-IN"/>
              <a:t>Salesforce</a:t>
            </a:r>
          </a:p>
          <a:p>
            <a:pPr marL="0" indent="0">
              <a:buNone/>
            </a:pPr>
            <a:endParaRPr lang="en-IN" sz="2800"/>
          </a:p>
          <a:p>
            <a:pPr marL="0" indent="0">
              <a:buNone/>
            </a:pPr>
            <a:endParaRPr lang="en-IN"/>
          </a:p>
        </p:txBody>
      </p:sp>
    </p:spTree>
    <p:extLst>
      <p:ext uri="{BB962C8B-B14F-4D97-AF65-F5344CB8AC3E}">
        <p14:creationId xmlns:p14="http://schemas.microsoft.com/office/powerpoint/2010/main" val="212597323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520700" y="2425700"/>
            <a:ext cx="10962800" cy="1244800"/>
          </a:xfrm>
          <a:prstGeom prst="rect">
            <a:avLst/>
          </a:prstGeom>
        </p:spPr>
        <p:txBody>
          <a:bodyPr spcFirstLastPara="1" wrap="square" lIns="91425" tIns="91425" rIns="91425" bIns="91425" anchor="b" anchorCtr="0">
            <a:normAutofit/>
          </a:bodyPr>
          <a:lstStyle/>
          <a:p>
            <a:pPr marL="0" lvl="0" indent="0" algn="l" rtl="0">
              <a:spcBef>
                <a:spcPct val="0"/>
              </a:spcBef>
              <a:spcAft>
                <a:spcPct val="0"/>
              </a:spcAft>
              <a:buNone/>
            </a:pPr>
            <a:r>
              <a:rPr lang="en-GB"/>
              <a:t> </a:t>
            </a:r>
            <a:endParaRPr/>
          </a:p>
        </p:txBody>
      </p:sp>
      <p:sp>
        <p:nvSpPr>
          <p:cNvPr id="68" name="Google Shape;68;p13"/>
          <p:cNvSpPr txBox="1">
            <a:spLocks noGrp="1"/>
          </p:cNvSpPr>
          <p:nvPr>
            <p:ph type="subTitle" idx="1"/>
          </p:nvPr>
        </p:nvSpPr>
        <p:spPr>
          <a:xfrm>
            <a:off x="520700" y="3718840"/>
            <a:ext cx="10962800" cy="5772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a:t> </a:t>
            </a:r>
            <a:endParaRPr/>
          </a:p>
        </p:txBody>
      </p:sp>
      <p:pic>
        <p:nvPicPr>
          <p:cNvPr id="69" name="Google Shape;69;p13"/>
          <p:cNvPicPr preferRelativeResize="0"/>
          <p:nvPr/>
        </p:nvPicPr>
        <p:blipFill>
          <a:blip r:embed="rId3">
            <a:alphaModFix/>
          </a:blip>
          <a:stretch>
            <a:fillRect/>
          </a:stretch>
        </p:blipFill>
        <p:spPr>
          <a:xfrm>
            <a:off x="415234" y="334866"/>
            <a:ext cx="11278201" cy="6174868"/>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43)"/>
          <p:cNvPicPr>
            <a:picLocks noGrp="1" noChangeAspect="1"/>
          </p:cNvPicPr>
          <p:nvPr>
            <p:ph sz="quarter" idx="13"/>
          </p:nvPr>
        </p:nvPicPr>
        <p:blipFill>
          <a:blip r:embed="rId2"/>
          <a:srcRect l="16360" t="23085" r="26999" b="23304"/>
          <a:stretch>
            <a:fillRect/>
          </a:stretch>
        </p:blipFill>
        <p:spPr>
          <a:xfrm>
            <a:off x="0" y="-635"/>
            <a:ext cx="12192000" cy="7501890"/>
          </a:xfrm>
          <a:prstGeom prst="round2DiagRect">
            <a:avLst/>
          </a:prstGeom>
        </p:spPr>
      </p:pic>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469200" y="2184867"/>
            <a:ext cx="11360800" cy="641200"/>
          </a:xfrm>
          <a:prstGeom prst="rect">
            <a:avLst/>
          </a:prstGeom>
        </p:spPr>
        <p:txBody>
          <a:bodyPr spcFirstLastPara="1" wrap="square" lIns="91425" tIns="91425" rIns="91425" bIns="91425" anchor="b" anchorCtr="0">
            <a:normAutofit/>
          </a:bodyPr>
          <a:lstStyle/>
          <a:p>
            <a:pPr marL="0" lvl="0" indent="0" algn="l" rtl="0">
              <a:spcBef>
                <a:spcPct val="0"/>
              </a:spcBef>
              <a:spcAft>
                <a:spcPct val="0"/>
              </a:spcAft>
              <a:buNone/>
            </a:pPr>
            <a:r>
              <a:rPr lang="en-GB" sz="2133"/>
              <a:t>                                                              </a:t>
            </a:r>
            <a:r>
              <a:rPr lang="en-GB" sz="2963"/>
              <a:t>SMART HOME </a:t>
            </a:r>
            <a:endParaRPr sz="2963"/>
          </a:p>
        </p:txBody>
      </p:sp>
      <p:sp>
        <p:nvSpPr>
          <p:cNvPr id="75" name="Google Shape;75;p14"/>
          <p:cNvSpPr txBox="1">
            <a:spLocks noGrp="1"/>
          </p:cNvSpPr>
          <p:nvPr>
            <p:ph type="subTitle" idx="1"/>
          </p:nvPr>
        </p:nvSpPr>
        <p:spPr>
          <a:xfrm>
            <a:off x="415600" y="3429000"/>
            <a:ext cx="11360800" cy="1393200"/>
          </a:xfrm>
          <a:prstGeom prst="rect">
            <a:avLst/>
          </a:prstGeom>
        </p:spPr>
        <p:txBody>
          <a:bodyPr spcFirstLastPara="1" wrap="square" lIns="91425" tIns="91425" rIns="91425" bIns="91425" anchor="t" anchorCtr="0">
            <a:normAutofit/>
          </a:bodyPr>
          <a:lstStyle/>
          <a:p>
            <a:pPr marL="609600" lvl="0" indent="-423333" algn="l" rtl="0">
              <a:spcBef>
                <a:spcPct val="0"/>
              </a:spcBef>
              <a:spcAft>
                <a:spcPct val="0"/>
              </a:spcAft>
              <a:buSzPts val="1400"/>
              <a:buChar char="★"/>
            </a:pPr>
            <a:r>
              <a:rPr lang="en-GB" sz="1867"/>
              <a:t>ANTI - THEFT LOCKING SYSTEM</a:t>
            </a:r>
            <a:endParaRPr sz="1867"/>
          </a:p>
          <a:p>
            <a:pPr marL="609600" lvl="0" indent="-423333" algn="l" rtl="0">
              <a:spcBef>
                <a:spcPct val="0"/>
              </a:spcBef>
              <a:spcAft>
                <a:spcPct val="0"/>
              </a:spcAft>
              <a:buSzPts val="1400"/>
              <a:buChar char="★"/>
            </a:pPr>
            <a:r>
              <a:rPr lang="en-GB" sz="1867"/>
              <a:t>MONITORING AND CONTROLLING OF HOME APPLIANCES THROUGH INTERNET</a:t>
            </a:r>
            <a:endParaRPr sz="1867"/>
          </a:p>
          <a:p>
            <a:pPr marL="609600" lvl="0" indent="-423333" algn="l" rtl="0">
              <a:spcBef>
                <a:spcPct val="0"/>
              </a:spcBef>
              <a:spcAft>
                <a:spcPct val="0"/>
              </a:spcAft>
              <a:buSzPts val="1400"/>
              <a:buChar char="★"/>
            </a:pPr>
            <a:r>
              <a:rPr lang="en-GB" sz="1867"/>
              <a:t>SMART CONTROLLING </a:t>
            </a:r>
            <a:endParaRPr sz="1867"/>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fontScale="90000"/>
          </a:bodyPr>
          <a:lstStyle/>
          <a:p>
            <a:pPr marL="0" lvl="0" indent="0" algn="l" rtl="0">
              <a:spcBef>
                <a:spcPct val="0"/>
              </a:spcBef>
              <a:spcAft>
                <a:spcPct val="0"/>
              </a:spcAft>
              <a:buNone/>
            </a:pPr>
            <a:r>
              <a:rPr lang="en-GB"/>
              <a:t>                    </a:t>
            </a:r>
            <a:r>
              <a:rPr lang="en-GB" sz="2725"/>
              <a:t>ANTI THEFT LOCKING SYSTEM</a:t>
            </a:r>
            <a:r>
              <a:rPr lang="en-GB" sz="2992"/>
              <a:t> </a:t>
            </a:r>
            <a:endParaRPr sz="2992"/>
          </a:p>
        </p:txBody>
      </p:sp>
      <p:sp>
        <p:nvSpPr>
          <p:cNvPr id="81" name="Google Shape;81;p15"/>
          <p:cNvSpPr txBox="1">
            <a:spLocks noGrp="1"/>
          </p:cNvSpPr>
          <p:nvPr>
            <p:ph type="body" idx="1"/>
          </p:nvPr>
        </p:nvSpPr>
        <p:spPr>
          <a:xfrm>
            <a:off x="1106800" y="2665534"/>
            <a:ext cx="10007600" cy="3549600"/>
          </a:xfrm>
          <a:prstGeom prst="rect">
            <a:avLst/>
          </a:prstGeom>
        </p:spPr>
        <p:txBody>
          <a:bodyPr spcFirstLastPara="1" wrap="square" lIns="91425" tIns="91425" rIns="91425" bIns="91425" anchor="t" anchorCtr="0">
            <a:normAutofit/>
          </a:bodyPr>
          <a:lstStyle/>
          <a:p>
            <a:pPr marL="609600" lvl="0" indent="-421152" algn="l" rtl="0">
              <a:spcBef>
                <a:spcPct val="0"/>
              </a:spcBef>
              <a:spcAft>
                <a:spcPct val="0"/>
              </a:spcAft>
              <a:buSzPts val="1374"/>
              <a:buChar char="★"/>
            </a:pPr>
            <a:r>
              <a:rPr lang="en-GB" sz="1832"/>
              <a:t>Overall system can be divided into two parts</a:t>
            </a:r>
            <a:endParaRPr sz="1832"/>
          </a:p>
          <a:p>
            <a:pPr marL="609600" lvl="0" indent="-421152" algn="l" rtl="0">
              <a:spcBef>
                <a:spcPct val="0"/>
              </a:spcBef>
              <a:spcAft>
                <a:spcPct val="0"/>
              </a:spcAft>
              <a:buSzPts val="1374"/>
              <a:buChar char="★"/>
            </a:pPr>
            <a:r>
              <a:rPr lang="en-GB" sz="1832"/>
              <a:t>Locking system</a:t>
            </a:r>
            <a:endParaRPr sz="1832"/>
          </a:p>
          <a:p>
            <a:pPr marL="609600" lvl="0" indent="-421152" algn="l" rtl="0">
              <a:spcBef>
                <a:spcPct val="0"/>
              </a:spcBef>
              <a:spcAft>
                <a:spcPct val="0"/>
              </a:spcAft>
              <a:buSzPts val="1374"/>
              <a:buChar char="★"/>
            </a:pPr>
            <a:r>
              <a:rPr lang="en-GB" sz="1832"/>
              <a:t>Intimation of theft activities through GSM module</a:t>
            </a:r>
            <a:endParaRPr sz="1832"/>
          </a:p>
          <a:p>
            <a:pPr marL="609600" lvl="0" indent="-421152" algn="l" rtl="0">
              <a:spcBef>
                <a:spcPct val="0"/>
              </a:spcBef>
              <a:spcAft>
                <a:spcPct val="0"/>
              </a:spcAft>
              <a:buSzPts val="1374"/>
              <a:buChar char="★"/>
            </a:pPr>
            <a:r>
              <a:rPr lang="en-GB" sz="1832"/>
              <a:t>System comprises of locking system, arduino or raspberry pi , GSM module with shield , camera , microphone,speaker.</a:t>
            </a:r>
            <a:endParaRPr sz="1832"/>
          </a:p>
          <a:p>
            <a:pPr marL="609600" lvl="0" indent="-421152" algn="l" rtl="0">
              <a:spcBef>
                <a:spcPct val="0"/>
              </a:spcBef>
              <a:spcAft>
                <a:spcPct val="0"/>
              </a:spcAft>
              <a:buSzPts val="1374"/>
              <a:buChar char="★"/>
            </a:pPr>
            <a:r>
              <a:rPr lang="en-GB" sz="1832"/>
              <a:t>We use computer vision to detect faces and if face is detected then door will be open</a:t>
            </a:r>
            <a:endParaRPr sz="1832"/>
          </a:p>
          <a:p>
            <a:pPr marL="609600" lvl="0" indent="-421152" algn="l" rtl="0">
              <a:spcBef>
                <a:spcPct val="0"/>
              </a:spcBef>
              <a:spcAft>
                <a:spcPct val="0"/>
              </a:spcAft>
              <a:buSzPts val="1374"/>
              <a:buChar char="★"/>
            </a:pPr>
            <a:r>
              <a:rPr lang="en-GB" sz="1832"/>
              <a:t>In case of any fraudulent activities the system will alert the house owner with a call or msg and it will sent a message to the police department.</a:t>
            </a:r>
            <a:endParaRPr sz="1832"/>
          </a:p>
          <a:p>
            <a:pPr marL="0" lvl="0" indent="0" algn="l" rtl="0">
              <a:spcBef>
                <a:spcPts val="1600"/>
              </a:spcBef>
              <a:spcAft>
                <a:spcPts val="1600"/>
              </a:spcAft>
              <a:buNone/>
            </a:pPr>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1092200" y="1127467"/>
            <a:ext cx="10007600" cy="720800"/>
          </a:xfrm>
          <a:prstGeom prst="rect">
            <a:avLst/>
          </a:prstGeom>
        </p:spPr>
        <p:txBody>
          <a:bodyPr spcFirstLastPara="1" wrap="square" lIns="91425" tIns="91425" rIns="91425" bIns="91425" anchor="b" anchorCtr="0">
            <a:noAutofit/>
          </a:bodyPr>
          <a:lstStyle/>
          <a:p>
            <a:pPr marL="0" lvl="0" indent="0" algn="l" rtl="0">
              <a:spcBef>
                <a:spcPct val="0"/>
              </a:spcBef>
              <a:spcAft>
                <a:spcPct val="0"/>
              </a:spcAft>
              <a:buNone/>
            </a:pPr>
            <a:r>
              <a:rPr lang="en-GB" sz="2267">
                <a:latin typeface="Calibri"/>
                <a:ea typeface="Calibri"/>
                <a:cs typeface="Calibri"/>
                <a:sym typeface="Calibri"/>
              </a:rPr>
              <a:t>MONITORING AND CONTROLLING OF HOME APPLIANCES THROUGH INTERNET</a:t>
            </a:r>
            <a:endParaRPr sz="3067"/>
          </a:p>
        </p:txBody>
      </p:sp>
      <p:sp>
        <p:nvSpPr>
          <p:cNvPr id="87" name="Google Shape;87;p16"/>
          <p:cNvSpPr txBox="1">
            <a:spLocks noGrp="1"/>
          </p:cNvSpPr>
          <p:nvPr>
            <p:ph type="body" idx="1"/>
          </p:nvPr>
        </p:nvSpPr>
        <p:spPr>
          <a:xfrm>
            <a:off x="1092200" y="2477966"/>
            <a:ext cx="10007600" cy="3534000"/>
          </a:xfrm>
          <a:prstGeom prst="rect">
            <a:avLst/>
          </a:prstGeom>
        </p:spPr>
        <p:txBody>
          <a:bodyPr spcFirstLastPara="1" wrap="square" lIns="91425" tIns="91425" rIns="91425" bIns="91425" anchor="t" anchorCtr="0">
            <a:normAutofit fontScale="92500" lnSpcReduction="20000"/>
          </a:bodyPr>
          <a:lstStyle/>
          <a:p>
            <a:pPr marL="609600" lvl="0" indent="-434340" algn="l" rtl="0">
              <a:spcBef>
                <a:spcPct val="0"/>
              </a:spcBef>
              <a:spcAft>
                <a:spcPct val="0"/>
              </a:spcAft>
              <a:buSzTx/>
              <a:buChar char="★"/>
            </a:pPr>
            <a:r>
              <a:rPr lang="en-GB"/>
              <a:t>This system handles two different tasks</a:t>
            </a:r>
            <a:endParaRPr/>
          </a:p>
          <a:p>
            <a:pPr marL="609600" lvl="0" indent="-434340" algn="l" rtl="0">
              <a:spcBef>
                <a:spcPct val="0"/>
              </a:spcBef>
              <a:spcAft>
                <a:spcPct val="0"/>
              </a:spcAft>
              <a:buSzTx/>
              <a:buChar char="★"/>
            </a:pPr>
            <a:r>
              <a:rPr lang="en-GB"/>
              <a:t>Monitoring </a:t>
            </a:r>
            <a:endParaRPr/>
          </a:p>
          <a:p>
            <a:pPr marL="609600" lvl="0" indent="-434340" algn="l" rtl="0">
              <a:spcBef>
                <a:spcPct val="0"/>
              </a:spcBef>
              <a:spcAft>
                <a:spcPct val="0"/>
              </a:spcAft>
              <a:buSzTx/>
              <a:buChar char="★"/>
            </a:pPr>
            <a:r>
              <a:rPr lang="en-GB"/>
              <a:t>Controlling </a:t>
            </a:r>
            <a:endParaRPr/>
          </a:p>
          <a:p>
            <a:pPr marL="609600" lvl="0" indent="-434340" algn="l" rtl="0">
              <a:spcBef>
                <a:spcPct val="0"/>
              </a:spcBef>
              <a:spcAft>
                <a:spcPct val="0"/>
              </a:spcAft>
              <a:buSzTx/>
              <a:buChar char="★"/>
            </a:pPr>
            <a:r>
              <a:rPr lang="en-GB"/>
              <a:t> It comprises of different types of sensors , microcontroller , GSM module with shield and actuators</a:t>
            </a:r>
            <a:endParaRPr/>
          </a:p>
          <a:p>
            <a:pPr marL="609600" lvl="0" indent="-434340" algn="l" rtl="0">
              <a:spcBef>
                <a:spcPct val="0"/>
              </a:spcBef>
              <a:spcAft>
                <a:spcPct val="0"/>
              </a:spcAft>
              <a:buSzTx/>
              <a:buChar char="★"/>
            </a:pPr>
            <a:r>
              <a:rPr lang="en-GB"/>
              <a:t>Room temperature is being calculated by the temperature sensor which comes under monitoring and based on the value received by the user he will give instructions to the actuators  through mobile application to switch on fan or ac.</a:t>
            </a:r>
            <a:endParaRPr/>
          </a:p>
          <a:p>
            <a:pPr marL="609600" lvl="0" indent="-434340" algn="l" rtl="0">
              <a:spcBef>
                <a:spcPct val="0"/>
              </a:spcBef>
              <a:spcAft>
                <a:spcPct val="0"/>
              </a:spcAft>
              <a:buSzTx/>
              <a:buChar char="★"/>
            </a:pPr>
            <a:r>
              <a:rPr lang="en-GB"/>
              <a:t>Same example will be satisfied in case of water heater.</a:t>
            </a:r>
            <a:endParaRPr/>
          </a:p>
          <a:p>
            <a:pPr marL="609600" lvl="0" indent="0" algn="l" rtl="0">
              <a:spcBef>
                <a:spcPts val="1600"/>
              </a:spcBef>
              <a:spcAft>
                <a:spcPts val="1600"/>
              </a:spcAft>
              <a:buNone/>
            </a:pPr>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92200" y="1127467"/>
            <a:ext cx="10007600" cy="747600"/>
          </a:xfrm>
          <a:prstGeom prst="rect">
            <a:avLst/>
          </a:prstGeom>
        </p:spPr>
        <p:txBody>
          <a:bodyPr spcFirstLastPara="1" wrap="square" lIns="91425" tIns="91425" rIns="91425" bIns="91425" anchor="b" anchorCtr="0">
            <a:normAutofit fontScale="90000"/>
          </a:bodyPr>
          <a:lstStyle/>
          <a:p>
            <a:pPr marL="0" lvl="0" indent="0" algn="l" rtl="0">
              <a:spcBef>
                <a:spcPct val="0"/>
              </a:spcBef>
              <a:spcAft>
                <a:spcPct val="0"/>
              </a:spcAft>
              <a:buNone/>
            </a:pPr>
            <a:r>
              <a:rPr lang="en-GB"/>
              <a:t>                     </a:t>
            </a:r>
            <a:r>
              <a:rPr lang="en-GB" sz="3259"/>
              <a:t>SMART CONTROLLING</a:t>
            </a:r>
            <a:endParaRPr sz="3259"/>
          </a:p>
        </p:txBody>
      </p:sp>
      <p:sp>
        <p:nvSpPr>
          <p:cNvPr id="93" name="Google Shape;93;p17"/>
          <p:cNvSpPr txBox="1">
            <a:spLocks noGrp="1"/>
          </p:cNvSpPr>
          <p:nvPr>
            <p:ph type="body" idx="1"/>
          </p:nvPr>
        </p:nvSpPr>
        <p:spPr>
          <a:xfrm>
            <a:off x="1092200" y="2692267"/>
            <a:ext cx="10007600" cy="2585200"/>
          </a:xfrm>
          <a:prstGeom prst="rect">
            <a:avLst/>
          </a:prstGeom>
        </p:spPr>
        <p:txBody>
          <a:bodyPr spcFirstLastPara="1" wrap="square" lIns="91425" tIns="91425" rIns="91425" bIns="91425" anchor="t" anchorCtr="0">
            <a:normAutofit/>
          </a:bodyPr>
          <a:lstStyle/>
          <a:p>
            <a:pPr marL="609600" lvl="0" indent="-423333" algn="l" rtl="0">
              <a:spcBef>
                <a:spcPct val="0"/>
              </a:spcBef>
              <a:spcAft>
                <a:spcPct val="0"/>
              </a:spcAft>
              <a:buSzPts val="1400"/>
              <a:buChar char="★"/>
            </a:pPr>
            <a:r>
              <a:rPr lang="en-GB" sz="1867"/>
              <a:t>This system will communicate using bluetooth or wifi only it means it is intended to use inside of home .</a:t>
            </a:r>
            <a:endParaRPr sz="1867"/>
          </a:p>
          <a:p>
            <a:pPr marL="609600" lvl="0" indent="-423333" algn="l" rtl="0">
              <a:spcBef>
                <a:spcPct val="0"/>
              </a:spcBef>
              <a:spcAft>
                <a:spcPct val="0"/>
              </a:spcAft>
              <a:buSzPts val="1400"/>
              <a:buChar char="★"/>
            </a:pPr>
            <a:r>
              <a:rPr lang="en-GB" sz="1867"/>
              <a:t>This system comprises of bluetooth module , wifi module , camera , speaker , microphone , sensors , actuators and microcontroller.</a:t>
            </a:r>
            <a:endParaRPr sz="1867"/>
          </a:p>
          <a:p>
            <a:pPr marL="609600" lvl="0" indent="-423333" algn="l" rtl="0">
              <a:spcBef>
                <a:spcPct val="0"/>
              </a:spcBef>
              <a:spcAft>
                <a:spcPct val="0"/>
              </a:spcAft>
              <a:buSzPts val="1400"/>
              <a:buChar char="★"/>
            </a:pPr>
            <a:r>
              <a:rPr lang="en-GB" sz="1867"/>
              <a:t>It is used to control appliances when we are inside  the house.</a:t>
            </a:r>
            <a:endParaRPr sz="1867"/>
          </a:p>
          <a:p>
            <a:pPr marL="609600" lvl="0" indent="-423333" algn="l" rtl="0">
              <a:spcBef>
                <a:spcPct val="0"/>
              </a:spcBef>
              <a:spcAft>
                <a:spcPct val="0"/>
              </a:spcAft>
              <a:buSzPts val="1400"/>
              <a:buChar char="★"/>
            </a:pPr>
            <a:r>
              <a:rPr lang="en-GB" sz="1867"/>
              <a:t>Doors , windows and home appliances power on and power off </a:t>
            </a:r>
            <a:endParaRPr sz="1867"/>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90" y="146050"/>
            <a:ext cx="4963160" cy="1106170"/>
          </a:xfrm>
        </p:spPr>
        <p:txBody>
          <a:bodyPr/>
          <a:lstStyle/>
          <a:p>
            <a:r>
              <a:rPr lang="en-US" sz="4000"/>
              <a:t>APPLICATIONS OF IOT:</a:t>
            </a:r>
          </a:p>
        </p:txBody>
      </p:sp>
      <p:sp>
        <p:nvSpPr>
          <p:cNvPr id="3" name="Subtitle 2"/>
          <p:cNvSpPr>
            <a:spLocks noGrp="1"/>
          </p:cNvSpPr>
          <p:nvPr>
            <p:ph type="subTitle" idx="1"/>
          </p:nvPr>
        </p:nvSpPr>
        <p:spPr>
          <a:xfrm>
            <a:off x="3277235" y="1252220"/>
            <a:ext cx="6200775" cy="1014730"/>
          </a:xfrm>
        </p:spPr>
        <p:txBody>
          <a:bodyPr/>
          <a:lstStyle/>
          <a:p>
            <a:r>
              <a:rPr lang="en-US" sz="4000" b="1"/>
              <a:t>SELF DRIVING CARS</a:t>
            </a:r>
          </a:p>
        </p:txBody>
      </p:sp>
      <p:pic>
        <p:nvPicPr>
          <p:cNvPr id="5" name="Picture 4" descr="it"/>
          <p:cNvPicPr>
            <a:picLocks noChangeAspect="1"/>
          </p:cNvPicPr>
          <p:nvPr/>
        </p:nvPicPr>
        <p:blipFill>
          <a:blip r:embed="rId2"/>
          <a:stretch>
            <a:fillRect/>
          </a:stretch>
        </p:blipFill>
        <p:spPr>
          <a:xfrm>
            <a:off x="1094740" y="1987550"/>
            <a:ext cx="9995535" cy="461200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6890"/>
          </a:xfrm>
        </p:spPr>
        <p:txBody>
          <a:bodyPr>
            <a:normAutofit fontScale="90000"/>
          </a:bodyPr>
          <a:lstStyle/>
          <a:p>
            <a:r>
              <a:rPr lang="en-US" b="1"/>
              <a:t>HISTORY </a:t>
            </a:r>
          </a:p>
        </p:txBody>
      </p:sp>
      <p:sp>
        <p:nvSpPr>
          <p:cNvPr id="3" name="Content Placeholder 2"/>
          <p:cNvSpPr>
            <a:spLocks noGrp="1"/>
          </p:cNvSpPr>
          <p:nvPr>
            <p:ph idx="1"/>
          </p:nvPr>
        </p:nvSpPr>
        <p:spPr>
          <a:xfrm>
            <a:off x="838200" y="1139190"/>
            <a:ext cx="11049000" cy="5719445"/>
          </a:xfrm>
        </p:spPr>
        <p:txBody>
          <a:bodyPr/>
          <a:lstStyle/>
          <a:p>
            <a:r>
              <a:rPr lang="en-US" sz="2400"/>
              <a:t>A self driving car is a vehicle that is capable of sensing its environment and navigating without human input. Self driving cars can detect surroundings using a variety of techniques such as radar, GPS and computer vision.</a:t>
            </a:r>
          </a:p>
          <a:p>
            <a:pPr>
              <a:buFont typeface="Wingdings"/>
              <a:buChar char="Ø"/>
            </a:pPr>
            <a:r>
              <a:rPr lang="en-US" sz="2400"/>
              <a:t>Experiments have been started on automating cars since 1920.</a:t>
            </a:r>
          </a:p>
          <a:p>
            <a:pPr>
              <a:buFont typeface="Wingdings"/>
              <a:buChar char="Ø"/>
            </a:pPr>
            <a:r>
              <a:rPr lang="en-US" sz="2400"/>
              <a:t>In 1925 an invertor by the name of Francis Houdina show cased the first radio controlled  driverless car.</a:t>
            </a:r>
          </a:p>
          <a:p>
            <a:pPr>
              <a:buFont typeface="Wingdings"/>
              <a:buChar char="Ø"/>
            </a:pPr>
            <a:r>
              <a:rPr lang="en-US" sz="2400"/>
              <a:t>In 1956 a version of GM’S of firebird II was buit with a guidance system or electronic auto control for detector circuits embedded in roadways.</a:t>
            </a:r>
          </a:p>
          <a:p>
            <a:pPr>
              <a:buFont typeface="Wingdings"/>
              <a:buChar char="Ø"/>
            </a:pPr>
            <a:r>
              <a:rPr lang="en-US" sz="2400"/>
              <a:t>The first self sufficient under truly autonomus car appeared in 1980.</a:t>
            </a:r>
          </a:p>
          <a:p>
            <a:pPr>
              <a:buFont typeface="Wingdings"/>
              <a:buChar char="Ø"/>
            </a:pPr>
            <a:r>
              <a:rPr lang="en-US" sz="2400"/>
              <a:t>In 1994 the robort cars VaMP and VITA-II by Bundeshwar University drove over 600 miles safely waving through traffic.</a:t>
            </a:r>
          </a:p>
          <a:p>
            <a:pPr>
              <a:buFont typeface="Wingdings"/>
              <a:buChar char="Ø"/>
            </a:pPr>
            <a:r>
              <a:rPr lang="en-US" sz="2400"/>
              <a:t>In 2009 Google’s self driving project begin and in 2015 Telsa released autopilot software.</a:t>
            </a:r>
          </a:p>
          <a:p>
            <a:pPr>
              <a:buFont typeface="Wingdings"/>
              <a:buChar char="Ø"/>
            </a:pPr>
            <a:endParaRPr lang="en-US" sz="240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6280"/>
          </a:xfrm>
        </p:spPr>
        <p:txBody>
          <a:bodyPr>
            <a:normAutofit/>
          </a:bodyPr>
          <a:lstStyle/>
          <a:p>
            <a:r>
              <a:rPr lang="en-US" b="1"/>
              <a:t>WORKING OF SELF DRIVING CARS</a:t>
            </a:r>
          </a:p>
        </p:txBody>
      </p:sp>
      <p:pic>
        <p:nvPicPr>
          <p:cNvPr id="4" name="Content Placeholder 3" descr="iot2"/>
          <p:cNvPicPr>
            <a:picLocks noGrp="1" noChangeAspect="1"/>
          </p:cNvPicPr>
          <p:nvPr>
            <p:ph idx="1"/>
          </p:nvPr>
        </p:nvPicPr>
        <p:blipFill>
          <a:blip r:embed="rId3"/>
          <a:stretch>
            <a:fillRect/>
          </a:stretch>
        </p:blipFill>
        <p:spPr>
          <a:xfrm>
            <a:off x="247015" y="1082040"/>
            <a:ext cx="11315065" cy="542417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353935" cy="1097280"/>
          </a:xfrm>
        </p:spPr>
        <p:txBody>
          <a:bodyPr/>
          <a:lstStyle/>
          <a:p>
            <a:r>
              <a:rPr lang="en-US" b="1"/>
              <a:t>ADVANTAGES</a:t>
            </a:r>
          </a:p>
        </p:txBody>
      </p:sp>
      <p:sp>
        <p:nvSpPr>
          <p:cNvPr id="3" name="Content Placeholder 2"/>
          <p:cNvSpPr>
            <a:spLocks noGrp="1"/>
          </p:cNvSpPr>
          <p:nvPr>
            <p:ph idx="1"/>
          </p:nvPr>
        </p:nvSpPr>
        <p:spPr>
          <a:xfrm>
            <a:off x="514350" y="1462405"/>
            <a:ext cx="11430000" cy="5000625"/>
          </a:xfrm>
        </p:spPr>
        <p:txBody>
          <a:bodyPr/>
          <a:lstStyle/>
          <a:p>
            <a:r>
              <a:rPr lang="en-US"/>
              <a:t>Less prone to accidents</a:t>
            </a:r>
          </a:p>
          <a:p>
            <a:r>
              <a:rPr lang="en-US"/>
              <a:t>reduction in the need for traffic police </a:t>
            </a:r>
          </a:p>
          <a:p>
            <a:r>
              <a:rPr lang="en-US"/>
              <a:t>free up people’s time and effort.</a:t>
            </a:r>
          </a:p>
          <a:p>
            <a:r>
              <a:rPr lang="en-US"/>
              <a:t>accessibility and mobility for those who have difficuilty driving safely.</a:t>
            </a:r>
          </a:p>
          <a:p>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87485" cy="1325880"/>
          </a:xfrm>
        </p:spPr>
        <p:txBody>
          <a:bodyPr/>
          <a:lstStyle/>
          <a:p>
            <a:r>
              <a:rPr lang="en-US" b="1"/>
              <a:t>FUTURE SCOPE</a:t>
            </a:r>
          </a:p>
        </p:txBody>
      </p:sp>
      <p:sp>
        <p:nvSpPr>
          <p:cNvPr id="3" name="Content Placeholder 2"/>
          <p:cNvSpPr>
            <a:spLocks noGrp="1"/>
          </p:cNvSpPr>
          <p:nvPr>
            <p:ph idx="1"/>
          </p:nvPr>
        </p:nvSpPr>
        <p:spPr/>
        <p:txBody>
          <a:bodyPr/>
          <a:lstStyle/>
          <a:p>
            <a:r>
              <a:rPr lang="en-US"/>
              <a:t>There are many companies working on a driverless car</a:t>
            </a:r>
          </a:p>
          <a:p>
            <a:r>
              <a:rPr lang="en-US"/>
              <a:t>Uber, Honda, Toyota, Tesla, Hyundai, Volvo, Waymo (partnered with Google, Fiat Chrysler), BMW, Volkswagen, General Motors, and Ford.</a:t>
            </a:r>
          </a:p>
          <a:p>
            <a:r>
              <a:rPr lang="en-US"/>
              <a:t>The companies that we hear the most about are Tesla, Uber, and Waymo (Google).</a:t>
            </a:r>
          </a:p>
          <a:p>
            <a:r>
              <a:rPr lang="en-US"/>
              <a:t>it is predicted that by 2040, 95 percent (or 96.3 million) of new vehicles sold will be driverless.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0E0-295E-7744-9E5B-3D24BAD9C163}"/>
              </a:ext>
            </a:extLst>
          </p:cNvPr>
          <p:cNvSpPr>
            <a:spLocks noGrp="1"/>
          </p:cNvSpPr>
          <p:nvPr>
            <p:ph type="title"/>
          </p:nvPr>
        </p:nvSpPr>
        <p:spPr/>
        <p:txBody>
          <a:bodyPr/>
          <a:lstStyle/>
          <a:p>
            <a:r>
              <a:rPr lang="en-IN" dirty="0"/>
              <a:t> </a:t>
            </a:r>
            <a:endParaRPr lang="en-US" dirty="0"/>
          </a:p>
        </p:txBody>
      </p:sp>
      <p:sp>
        <p:nvSpPr>
          <p:cNvPr id="3" name="Content Placeholder 2">
            <a:extLst>
              <a:ext uri="{FF2B5EF4-FFF2-40B4-BE49-F238E27FC236}">
                <a16:creationId xmlns:a16="http://schemas.microsoft.com/office/drawing/2014/main" id="{E54EF1CD-411C-784C-8E23-B544F314E7DD}"/>
              </a:ext>
            </a:extLst>
          </p:cNvPr>
          <p:cNvSpPr>
            <a:spLocks noGrp="1"/>
          </p:cNvSpPr>
          <p:nvPr>
            <p:ph idx="1"/>
          </p:nvPr>
        </p:nvSpPr>
        <p:spPr/>
        <p:txBody>
          <a:bodyPr/>
          <a:lstStyle/>
          <a:p>
            <a:pPr marL="0" indent="0">
              <a:buNone/>
            </a:pPr>
            <a:r>
              <a:rPr lang="en-IN" dirty="0"/>
              <a:t>S160043 </a:t>
            </a:r>
            <a:r>
              <a:rPr lang="en-IN" dirty="0" smtClean="0"/>
              <a:t>–Vanaja </a:t>
            </a:r>
            <a:r>
              <a:rPr lang="en-IN" dirty="0" err="1" smtClean="0"/>
              <a:t>Malla</a:t>
            </a:r>
            <a:endParaRPr lang="en-IN" dirty="0"/>
          </a:p>
          <a:p>
            <a:pPr marL="0" indent="0">
              <a:buNone/>
            </a:pPr>
            <a:r>
              <a:rPr lang="en-IN" dirty="0"/>
              <a:t>S160113 – </a:t>
            </a:r>
            <a:r>
              <a:rPr lang="en-IN" dirty="0" err="1"/>
              <a:t>M.uma</a:t>
            </a:r>
            <a:r>
              <a:rPr lang="en-IN" dirty="0"/>
              <a:t> </a:t>
            </a:r>
            <a:r>
              <a:rPr lang="en-IN" dirty="0" err="1"/>
              <a:t>anuradha</a:t>
            </a:r>
            <a:endParaRPr lang="en-IN" dirty="0"/>
          </a:p>
          <a:p>
            <a:pPr marL="0" indent="0">
              <a:buNone/>
            </a:pPr>
            <a:r>
              <a:rPr lang="en-IN" dirty="0"/>
              <a:t>S160423 – K. LIKHITA</a:t>
            </a:r>
          </a:p>
          <a:p>
            <a:pPr marL="0" indent="0">
              <a:buNone/>
            </a:pPr>
            <a:r>
              <a:rPr lang="en-IN" dirty="0"/>
              <a:t>S160774 – </a:t>
            </a:r>
            <a:r>
              <a:rPr lang="en-IN" dirty="0" err="1"/>
              <a:t>gurram</a:t>
            </a:r>
            <a:r>
              <a:rPr lang="en-IN" dirty="0"/>
              <a:t> </a:t>
            </a:r>
            <a:r>
              <a:rPr lang="en-IN" dirty="0" err="1"/>
              <a:t>venkat</a:t>
            </a:r>
            <a:r>
              <a:rPr lang="en-IN" dirty="0"/>
              <a:t> </a:t>
            </a:r>
            <a:r>
              <a:rPr lang="en-IN" dirty="0" err="1"/>
              <a:t>rao</a:t>
            </a:r>
            <a:endParaRPr lang="en-IN" dirty="0"/>
          </a:p>
          <a:p>
            <a:pPr marL="0" indent="0">
              <a:buNone/>
            </a:pPr>
            <a:r>
              <a:rPr lang="en-IN" dirty="0"/>
              <a:t>S160721 – </a:t>
            </a:r>
            <a:r>
              <a:rPr lang="en-IN" dirty="0" err="1"/>
              <a:t>Banala</a:t>
            </a:r>
            <a:r>
              <a:rPr lang="en-IN" dirty="0"/>
              <a:t> </a:t>
            </a:r>
            <a:r>
              <a:rPr lang="en-IN" dirty="0" err="1"/>
              <a:t>sravya</a:t>
            </a:r>
            <a:endParaRPr lang="en-IN" dirty="0"/>
          </a:p>
          <a:p>
            <a:pPr marL="0" indent="0">
              <a:buNone/>
            </a:pPr>
            <a:r>
              <a:rPr lang="en-IN" dirty="0"/>
              <a:t>S160255 – SNSM </a:t>
            </a:r>
            <a:r>
              <a:rPr lang="en-IN" dirty="0" err="1"/>
              <a:t>sireesha</a:t>
            </a:r>
            <a:r>
              <a:rPr lang="en-IN" dirty="0"/>
              <a:t> </a:t>
            </a:r>
            <a:r>
              <a:rPr lang="en-IN" dirty="0" err="1"/>
              <a:t>devi</a:t>
            </a:r>
            <a:endParaRPr lang="en-IN" dirty="0"/>
          </a:p>
          <a:p>
            <a:pPr marL="0" indent="0">
              <a:buNone/>
            </a:pPr>
            <a:r>
              <a:rPr lang="en-IN" dirty="0"/>
              <a:t>S160659 – </a:t>
            </a:r>
            <a:r>
              <a:rPr lang="en-IN" dirty="0" err="1"/>
              <a:t>CH.jayakumar</a:t>
            </a:r>
            <a:endParaRPr lang="en-IN" dirty="0"/>
          </a:p>
          <a:p>
            <a:pPr marL="0" indent="0">
              <a:buNone/>
            </a:pPr>
            <a:r>
              <a:rPr lang="en-IN" dirty="0"/>
              <a:t>S160640 – K </a:t>
            </a:r>
            <a:r>
              <a:rPr lang="en-IN" dirty="0" err="1"/>
              <a:t>Vijaya</a:t>
            </a:r>
            <a:r>
              <a:rPr lang="en-IN" dirty="0"/>
              <a:t> </a:t>
            </a:r>
            <a:r>
              <a:rPr lang="en-IN" dirty="0" err="1"/>
              <a:t>Harika</a:t>
            </a:r>
            <a:endParaRPr lang="en-US" dirty="0"/>
          </a:p>
        </p:txBody>
      </p:sp>
    </p:spTree>
    <p:extLst>
      <p:ext uri="{BB962C8B-B14F-4D97-AF65-F5344CB8AC3E}">
        <p14:creationId xmlns:p14="http://schemas.microsoft.com/office/powerpoint/2010/main" val="37722915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44)"/>
          <p:cNvPicPr>
            <a:picLocks noGrp="1" noChangeAspect="1"/>
          </p:cNvPicPr>
          <p:nvPr>
            <p:ph sz="quarter" idx="13"/>
          </p:nvPr>
        </p:nvPicPr>
        <p:blipFill>
          <a:blip r:embed="rId2"/>
          <a:srcRect l="16360" t="24004" r="25316" b="23070"/>
          <a:stretch>
            <a:fillRect/>
          </a:stretch>
        </p:blipFill>
        <p:spPr>
          <a:xfrm>
            <a:off x="0" y="0"/>
            <a:ext cx="12483465" cy="7459345"/>
          </a:xfrm>
          <a:prstGeom prst="snip1Rect">
            <a:avLst/>
          </a:prstGeom>
        </p:spPr>
      </p:pic>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shot (146)"/>
          <p:cNvPicPr>
            <a:picLocks noGrp="1" noChangeAspect="1"/>
          </p:cNvPicPr>
          <p:nvPr>
            <p:ph sz="quarter" idx="13"/>
          </p:nvPr>
        </p:nvPicPr>
        <p:blipFill>
          <a:blip r:embed="rId2"/>
          <a:srcRect l="16098" t="23552" r="25710" b="22837"/>
          <a:stretch>
            <a:fillRect/>
          </a:stretch>
        </p:blipFill>
        <p:spPr>
          <a:xfrm>
            <a:off x="0" y="0"/>
            <a:ext cx="12191365" cy="6858000"/>
          </a:xfrm>
          <a:prstGeom prst="round2SameRect">
            <a:avLst/>
          </a:prstGeom>
        </p:spPr>
      </p:pic>
    </p:spTree>
  </p:cSld>
  <p:clrMapOvr>
    <a:masterClrMapping/>
  </p:clrMapOvr>
  <p:transition>
    <p:wheel spokes="8"/>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48)"/>
          <p:cNvPicPr>
            <a:picLocks noGrp="1" noChangeAspect="1"/>
          </p:cNvPicPr>
          <p:nvPr>
            <p:ph sz="quarter" idx="13"/>
          </p:nvPr>
        </p:nvPicPr>
        <p:blipFill>
          <a:blip r:embed="rId2"/>
          <a:srcRect l="16393" t="23304" r="30291" b="24238"/>
          <a:stretch>
            <a:fillRect/>
          </a:stretch>
        </p:blipFill>
        <p:spPr>
          <a:xfrm>
            <a:off x="635" y="0"/>
            <a:ext cx="12191365" cy="6858000"/>
          </a:xfrm>
          <a:prstGeom prst="rect">
            <a:avLst/>
          </a:prstGeom>
        </p:spPr>
      </p:pic>
    </p:spTree>
  </p:cSld>
  <p:clrMapOvr>
    <a:masterClrMapping/>
  </p:clrMapOvr>
  <p:transition>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 (149)"/>
          <p:cNvPicPr>
            <a:picLocks noGrp="1" noChangeAspect="1"/>
          </p:cNvPicPr>
          <p:nvPr>
            <p:ph sz="quarter" idx="13"/>
          </p:nvPr>
        </p:nvPicPr>
        <p:blipFill>
          <a:blip r:embed="rId2"/>
          <a:srcRect l="16262" t="23537" r="30291" b="23537"/>
          <a:stretch>
            <a:fillRect/>
          </a:stretch>
        </p:blipFill>
        <p:spPr>
          <a:xfrm>
            <a:off x="0" y="635"/>
            <a:ext cx="12191365" cy="6858000"/>
          </a:xfrm>
          <a:prstGeom prst="snip2DiagRect">
            <a:avLst/>
          </a:prstGeom>
        </p:spPr>
      </p:pic>
    </p:spTree>
  </p:cSld>
  <p:clrMapOvr>
    <a:masterClrMapping/>
  </p:clrMapOvr>
  <p:transition>
    <p:split orient="ver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50)"/>
          <p:cNvPicPr>
            <a:picLocks noGrp="1" noChangeAspect="1"/>
          </p:cNvPicPr>
          <p:nvPr>
            <p:ph sz="quarter" idx="13"/>
          </p:nvPr>
        </p:nvPicPr>
        <p:blipFill>
          <a:blip r:embed="rId2"/>
          <a:srcRect l="16524" t="23304" r="30291" b="23537"/>
          <a:stretch>
            <a:fillRect/>
          </a:stretch>
        </p:blipFill>
        <p:spPr>
          <a:xfrm>
            <a:off x="0" y="-635"/>
            <a:ext cx="12192000" cy="6847205"/>
          </a:xfrm>
          <a:prstGeom prst="round2Diag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t>SENSORS</a:t>
            </a:r>
          </a:p>
        </p:txBody>
      </p:sp>
      <p:sp>
        <p:nvSpPr>
          <p:cNvPr id="5" name="Rectangle 4"/>
          <p:cNvSpPr/>
          <p:nvPr/>
        </p:nvSpPr>
        <p:spPr>
          <a:xfrm>
            <a:off x="818606" y="2055223"/>
            <a:ext cx="10894423" cy="44319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hlinkClick r:id="rId2"/>
              </a:rPr>
              <a:t>Sensors</a:t>
            </a:r>
            <a:r>
              <a:rPr lang="en-IN" sz="2400"/>
              <a:t> are designed to respond to specific types of conditions in the physical world, and then generate a signal (usually electrical) that can represent the magnitude of the condition being monitored. Those conditions may be light, heat, sound, distance, pressure, or some other more specific situation</a:t>
            </a:r>
          </a:p>
          <a:p>
            <a:endParaRPr lang="en-IN" sz="2400"/>
          </a:p>
          <a:p>
            <a:r>
              <a:rPr lang="en-IN" sz="2400"/>
              <a:t>         Temperature</a:t>
            </a:r>
          </a:p>
          <a:p>
            <a:r>
              <a:rPr lang="en-IN" sz="2400"/>
              <a:t>         ultrasonic</a:t>
            </a:r>
          </a:p>
          <a:p>
            <a:r>
              <a:rPr lang="en-IN" sz="2400"/>
              <a:t>         Gas, smoke</a:t>
            </a:r>
          </a:p>
          <a:p>
            <a:r>
              <a:rPr lang="en-IN" sz="2400"/>
              <a:t>         Image Sensors</a:t>
            </a:r>
          </a:p>
          <a:p>
            <a:r>
              <a:rPr lang="en-IN" sz="2400"/>
              <a:t>         Ir sensors</a:t>
            </a:r>
          </a:p>
          <a:p>
            <a:r>
              <a:rPr lang="en-IN" sz="2400"/>
              <a:t>         </a:t>
            </a:r>
          </a:p>
          <a:p>
            <a:endParaRPr lang="en-IN"/>
          </a:p>
        </p:txBody>
      </p:sp>
      <p:sp>
        <p:nvSpPr>
          <p:cNvPr id="6" name="Striped Right Arrow 5"/>
          <p:cNvSpPr/>
          <p:nvPr/>
        </p:nvSpPr>
        <p:spPr>
          <a:xfrm>
            <a:off x="1114697" y="4049486"/>
            <a:ext cx="296091" cy="1828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9pPr>
          </a:lstStyle>
          <a:p>
            <a:pPr algn="ctr"/>
            <a:endParaRPr lang="en-IN"/>
          </a:p>
        </p:txBody>
      </p:sp>
      <p:sp>
        <p:nvSpPr>
          <p:cNvPr id="8" name="Striped Right Arrow 7"/>
          <p:cNvSpPr/>
          <p:nvPr/>
        </p:nvSpPr>
        <p:spPr>
          <a:xfrm>
            <a:off x="1097281" y="4397829"/>
            <a:ext cx="304800" cy="20029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9pPr>
          </a:lstStyle>
          <a:p>
            <a:pPr algn="ctr"/>
            <a:endParaRPr lang="en-IN"/>
          </a:p>
        </p:txBody>
      </p:sp>
      <p:sp>
        <p:nvSpPr>
          <p:cNvPr id="13" name="Striped Right Arrow 12"/>
          <p:cNvSpPr/>
          <p:nvPr/>
        </p:nvSpPr>
        <p:spPr>
          <a:xfrm>
            <a:off x="1079862" y="4798422"/>
            <a:ext cx="261257" cy="14804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9pPr>
          </a:lstStyle>
          <a:p>
            <a:pPr algn="ctr"/>
            <a:endParaRPr lang="en-IN"/>
          </a:p>
        </p:txBody>
      </p:sp>
      <p:sp>
        <p:nvSpPr>
          <p:cNvPr id="14" name="Striped Right Arrow 13"/>
          <p:cNvSpPr/>
          <p:nvPr/>
        </p:nvSpPr>
        <p:spPr>
          <a:xfrm>
            <a:off x="1097280" y="5146765"/>
            <a:ext cx="235132" cy="23513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9pPr>
          </a:lstStyle>
          <a:p>
            <a:pPr algn="ctr"/>
            <a:endParaRPr lang="en-IN"/>
          </a:p>
        </p:txBody>
      </p:sp>
      <p:sp>
        <p:nvSpPr>
          <p:cNvPr id="15" name="Striped Right Arrow 14"/>
          <p:cNvSpPr/>
          <p:nvPr/>
        </p:nvSpPr>
        <p:spPr>
          <a:xfrm>
            <a:off x="1097280" y="5486401"/>
            <a:ext cx="243840" cy="2177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Tw Cen MT" panose="020B0602020104020603"/>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18676391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a:t>Temperature</a:t>
            </a:r>
            <a:r>
              <a:rPr lang="en-IN" b="1"/>
              <a:t> sensors</a:t>
            </a:r>
            <a:endParaRPr lang="en-IN"/>
          </a:p>
        </p:txBody>
      </p:sp>
      <p:sp>
        <p:nvSpPr>
          <p:cNvPr id="3" name="Content Placeholder 2"/>
          <p:cNvSpPr>
            <a:spLocks noGrp="1"/>
          </p:cNvSpPr>
          <p:nvPr>
            <p:ph sz="quarter" idx="13"/>
          </p:nvPr>
        </p:nvSpPr>
        <p:spPr>
          <a:xfrm>
            <a:off x="913773" y="1402080"/>
            <a:ext cx="10659917" cy="5155474"/>
          </a:xfrm>
        </p:spPr>
        <p:txBody>
          <a:bodyPr>
            <a:normAutofit fontScale="47500" lnSpcReduction="20000"/>
          </a:bodyPr>
          <a:lstStyle/>
          <a:p>
            <a:pPr marL="0" indent="0">
              <a:buNone/>
            </a:pPr>
            <a:endParaRPr lang="en-IN" sz="3400" b="1"/>
          </a:p>
          <a:p>
            <a:r>
              <a:rPr lang="en-IN" sz="3400">
                <a:hlinkClick r:id="rId2"/>
              </a:rPr>
              <a:t>Temperature sensors</a:t>
            </a:r>
            <a:r>
              <a:rPr lang="en-IN" sz="3400"/>
              <a:t> detect the temperature of the air or a physical object and concert that temperature level into an electrical signal that can be calibrated accurately reflect the measured temperature. </a:t>
            </a:r>
          </a:p>
          <a:p>
            <a:r>
              <a:rPr lang="en-IN" sz="3400"/>
              <a:t>Medical-thermometer, AC, laptops, refrigerator, electric stove</a:t>
            </a:r>
          </a:p>
          <a:p>
            <a:r>
              <a:rPr lang="en-IN" sz="3400"/>
              <a:t>Vehicles</a:t>
            </a:r>
          </a:p>
          <a:p>
            <a:r>
              <a:rPr lang="en-IN" sz="3400"/>
              <a:t>Integrated circuits</a:t>
            </a:r>
          </a:p>
          <a:p>
            <a:endParaRPr lang="en-IN" sz="2900"/>
          </a:p>
          <a:p>
            <a:pPr marL="0" indent="0">
              <a:buNone/>
            </a:pPr>
            <a:r>
              <a:rPr lang="en-IN" sz="6700"/>
              <a:t>                             IMAGE SENSORS</a:t>
            </a:r>
          </a:p>
          <a:p>
            <a:r>
              <a:rPr lang="en-IN" sz="3400"/>
              <a:t>An image sensor is an electronic device that converts an optical image into an electronic signal. It is used in digital cameras and imaging devices to convert the light received on the camera or imaging device lens into a digital image.</a:t>
            </a:r>
          </a:p>
          <a:p>
            <a:r>
              <a:rPr lang="en-IN" sz="3400"/>
              <a:t>Image sensors are used in electronic imaging devices of both analog and digital types, which include digital cameras, camera modules, camera phones, optical mouse devices, medical imaging equipment, night vision equipment such as thermal imaging devices, radar, sonar, and others.</a:t>
            </a:r>
          </a:p>
          <a:p>
            <a:endParaRPr lang="en-IN" sz="3400"/>
          </a:p>
        </p:txBody>
      </p:sp>
    </p:spTree>
    <p:extLst>
      <p:ext uri="{BB962C8B-B14F-4D97-AF65-F5344CB8AC3E}">
        <p14:creationId xmlns:p14="http://schemas.microsoft.com/office/powerpoint/2010/main" val="307149531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19"/>
  <p:tag name="AS_OS" val="Unix 5.11.0.1022"/>
  <p:tag name="AS_RELEASE_DATE" val="2021.04.14"/>
  <p:tag name="AS_TITLE" val="Aspose.Slides for .NET Standard 2.0"/>
  <p:tag name="AS_VERSION" val="21.4"/>
</p:tagLst>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4.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terial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1294</Words>
  <Application>Microsoft Office PowerPoint</Application>
  <PresentationFormat>Widescreen</PresentationFormat>
  <Paragraphs>128</Paragraphs>
  <Slides>29</Slides>
  <Notes>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29</vt:i4>
      </vt:variant>
    </vt:vector>
  </HeadingPairs>
  <TitlesOfParts>
    <vt:vector size="42" baseType="lpstr">
      <vt:lpstr>Calibri</vt:lpstr>
      <vt:lpstr>Calibri Light</vt:lpstr>
      <vt:lpstr>Arial</vt:lpstr>
      <vt:lpstr>Bookman Old Style</vt:lpstr>
      <vt:lpstr>Wingdings</vt:lpstr>
      <vt:lpstr>Roboto</vt:lpstr>
      <vt:lpstr>Tw Cen MT</vt:lpstr>
      <vt:lpstr>Rockwell</vt:lpstr>
      <vt:lpstr>Office Theme</vt:lpstr>
      <vt:lpstr>Droplet</vt:lpstr>
      <vt:lpstr>Damask</vt:lpstr>
      <vt:lpstr>Material</vt:lpstr>
      <vt:lpstr>Office Theme</vt:lpstr>
      <vt:lpstr>Internet Of things</vt:lpstr>
      <vt:lpstr>PowerPoint Presentation</vt:lpstr>
      <vt:lpstr>PowerPoint Presentation</vt:lpstr>
      <vt:lpstr>PowerPoint Presentation</vt:lpstr>
      <vt:lpstr>PowerPoint Presentation</vt:lpstr>
      <vt:lpstr>PowerPoint Presentation</vt:lpstr>
      <vt:lpstr>PowerPoint Presentation</vt:lpstr>
      <vt:lpstr>SENSORS</vt:lpstr>
      <vt:lpstr>Temperature sensors</vt:lpstr>
      <vt:lpstr>Ultrasonic SENSORS</vt:lpstr>
      <vt:lpstr>IR SENSORS</vt:lpstr>
      <vt:lpstr>ACUTATORS</vt:lpstr>
      <vt:lpstr>PowerPoint Presentation</vt:lpstr>
      <vt:lpstr>IOT Layers</vt:lpstr>
      <vt:lpstr>PowerPoint Presentation</vt:lpstr>
      <vt:lpstr>Micro Controllers:</vt:lpstr>
      <vt:lpstr>Communication</vt:lpstr>
      <vt:lpstr>PowerPoint Presentation</vt:lpstr>
      <vt:lpstr> </vt:lpstr>
      <vt:lpstr>                                                              SMART HOME </vt:lpstr>
      <vt:lpstr>                    ANTI THEFT LOCKING SYSTEM </vt:lpstr>
      <vt:lpstr>MONITORING AND CONTROLLING OF HOME APPLIANCES THROUGH INTERNET</vt:lpstr>
      <vt:lpstr>                     SMART CONTROLLING</vt:lpstr>
      <vt:lpstr>APPLICATIONS OF IOT:</vt:lpstr>
      <vt:lpstr>HISTORY </vt:lpstr>
      <vt:lpstr>WORKING OF SELF DRIVING CARS</vt:lpstr>
      <vt:lpstr>ADVANTAGES</vt:lpstr>
      <vt:lpstr>FUTURE SCOPE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Vanaja</cp:lastModifiedBy>
  <cp:revision>6</cp:revision>
  <cp:lastPrinted>2021-12-26T15:08:32Z</cp:lastPrinted>
  <dcterms:created xsi:type="dcterms:W3CDTF">2021-12-26T15:08:32Z</dcterms:created>
  <dcterms:modified xsi:type="dcterms:W3CDTF">2022-01-09T07:23:56Z</dcterms:modified>
</cp:coreProperties>
</file>